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1" r:id="rId5"/>
    <p:sldMasterId id="2147483702" r:id="rId6"/>
    <p:sldMasterId id="214748370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embeddedFontLst>
    <p:embeddedFont>
      <p:font typeface="Raleway"/>
      <p:regular r:id="rId36"/>
      <p:bold r:id="rId37"/>
      <p:italic r:id="rId38"/>
      <p:boldItalic r:id="rId39"/>
    </p:embeddedFont>
    <p:embeddedFont>
      <p:font typeface="Raleway SemiBold"/>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Raleway Light"/>
      <p:regular r:id="rId52"/>
      <p:bold r:id="rId53"/>
      <p:italic r:id="rId54"/>
      <p:boldItalic r:id="rId55"/>
    </p:embeddedFont>
    <p:embeddedFont>
      <p:font typeface="Raleway Medium"/>
      <p:regular r:id="rId56"/>
      <p:bold r:id="rId57"/>
      <p:italic r:id="rId58"/>
      <p:boldItalic r:id="rId59"/>
    </p:embeddedFont>
    <p:embeddedFont>
      <p:font typeface="Helvetica Neue"/>
      <p:regular r:id="rId60"/>
      <p:bold r:id="rId61"/>
      <p:italic r:id="rId62"/>
      <p:boldItalic r:id="rId63"/>
    </p:embeddedFont>
    <p:embeddedFont>
      <p:font typeface="Oswald"/>
      <p:regular r:id="rId64"/>
      <p:bold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an Boneh"/>
  <p:cmAuthor clrIdx="1" id="1" initials="" lastIdx="1" name="Alex Melvil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regular.fntdata"/><Relationship Id="rId42" Type="http://schemas.openxmlformats.org/officeDocument/2006/relationships/font" Target="fonts/RalewaySemiBold-italic.fntdata"/><Relationship Id="rId41" Type="http://schemas.openxmlformats.org/officeDocument/2006/relationships/font" Target="fonts/RalewaySemiBold-bold.fntdata"/><Relationship Id="rId44" Type="http://schemas.openxmlformats.org/officeDocument/2006/relationships/font" Target="fonts/Montserrat-regular.fntdata"/><Relationship Id="rId43" Type="http://schemas.openxmlformats.org/officeDocument/2006/relationships/font" Target="fonts/RalewaySemiBold-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2.xml"/><Relationship Id="rId64" Type="http://schemas.openxmlformats.org/officeDocument/2006/relationships/font" Target="fonts/Oswald-regular.fntdata"/><Relationship Id="rId63" Type="http://schemas.openxmlformats.org/officeDocument/2006/relationships/font" Target="fonts/HelveticaNeue-boldItalic.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Oswald-bold.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HelveticaNeue-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RalewayLight-bold.fntdata"/><Relationship Id="rId52" Type="http://schemas.openxmlformats.org/officeDocument/2006/relationships/font" Target="fonts/RalewayLight-regular.fntdata"/><Relationship Id="rId11" Type="http://schemas.openxmlformats.org/officeDocument/2006/relationships/slide" Target="slides/slide3.xml"/><Relationship Id="rId55" Type="http://schemas.openxmlformats.org/officeDocument/2006/relationships/font" Target="fonts/RalewayLight-boldItalic.fntdata"/><Relationship Id="rId10" Type="http://schemas.openxmlformats.org/officeDocument/2006/relationships/slide" Target="slides/slide2.xml"/><Relationship Id="rId54" Type="http://schemas.openxmlformats.org/officeDocument/2006/relationships/font" Target="fonts/RalewayLight-italic.fntdata"/><Relationship Id="rId13" Type="http://schemas.openxmlformats.org/officeDocument/2006/relationships/slide" Target="slides/slide5.xml"/><Relationship Id="rId57" Type="http://schemas.openxmlformats.org/officeDocument/2006/relationships/font" Target="fonts/RalewayMedium-bold.fntdata"/><Relationship Id="rId12" Type="http://schemas.openxmlformats.org/officeDocument/2006/relationships/slide" Target="slides/slide4.xml"/><Relationship Id="rId56" Type="http://schemas.openxmlformats.org/officeDocument/2006/relationships/font" Target="fonts/RalewayMedium-regular.fntdata"/><Relationship Id="rId15" Type="http://schemas.openxmlformats.org/officeDocument/2006/relationships/slide" Target="slides/slide7.xml"/><Relationship Id="rId59" Type="http://schemas.openxmlformats.org/officeDocument/2006/relationships/font" Target="fonts/RalewayMedium-boldItalic.fntdata"/><Relationship Id="rId14" Type="http://schemas.openxmlformats.org/officeDocument/2006/relationships/slide" Target="slides/slide6.xml"/><Relationship Id="rId58" Type="http://schemas.openxmlformats.org/officeDocument/2006/relationships/font" Target="fonts/RalewayMedium-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31T15:52:37.366">
    <p:pos x="6000" y="0"/>
    <p:text>BLS signatures would solve this problem completely ...</p:text>
  </p:cm>
  <p:cm authorId="1" idx="1" dt="2018-10-31T15:52:37.366">
    <p:pos x="6000" y="100"/>
    <p:text>yes, but they aren't drop-in compatible with the existing signature scheme :(. Ethereum will get it with EIP 101 but that's years off, and Bitcoin... who knows.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5561c3a4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45561c3a4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AutoNum type="arabicPeriod"/>
            </a:pPr>
            <a:r>
              <a:rPr lang="en" sz="1100"/>
              <a:t>Greet everyone, tell them how I met Prof. Boneh for lunch</a:t>
            </a:r>
            <a:endParaRPr sz="1100"/>
          </a:p>
          <a:p>
            <a:pPr indent="-298450" lvl="0" marL="457200" marR="0" rtl="0" algn="l">
              <a:lnSpc>
                <a:spcPct val="100000"/>
              </a:lnSpc>
              <a:spcBef>
                <a:spcPts val="0"/>
              </a:spcBef>
              <a:spcAft>
                <a:spcPts val="0"/>
              </a:spcAft>
              <a:buSzPts val="1100"/>
              <a:buAutoNum type="arabicPeriod"/>
            </a:pPr>
            <a:r>
              <a:rPr lang="en" sz="1100"/>
              <a:t>How I was complaining to him about the problems with Ethereum</a:t>
            </a:r>
            <a:endParaRPr sz="1100"/>
          </a:p>
          <a:p>
            <a:pPr indent="-298450" lvl="0" marL="457200" marR="0" rtl="0" algn="l">
              <a:lnSpc>
                <a:spcPct val="100000"/>
              </a:lnSpc>
              <a:spcBef>
                <a:spcPts val="0"/>
              </a:spcBef>
              <a:spcAft>
                <a:spcPts val="0"/>
              </a:spcAft>
              <a:buSzPts val="1100"/>
              <a:buAutoNum type="arabicPeriod"/>
            </a:pPr>
            <a:r>
              <a:rPr lang="en" sz="1100"/>
              <a:t>Lower level view of the crypto space than is usual (security, operational, programming workarounds.</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665b49c74_0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Read bullet points</a:t>
            </a:r>
            <a:endParaRPr/>
          </a:p>
        </p:txBody>
      </p:sp>
      <p:sp>
        <p:nvSpPr>
          <p:cNvPr id="594" name="Google Shape;594;g4665b49c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469294649b_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A</a:t>
            </a:r>
            <a:endParaRPr/>
          </a:p>
        </p:txBody>
      </p:sp>
      <p:sp>
        <p:nvSpPr>
          <p:cNvPr id="602" name="Google Shape;602;g46929464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665b49c74_0_1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Introduce single-sig multiparty ECDSA signatures as a way forward</a:t>
            </a:r>
            <a:endParaRPr sz="1100"/>
          </a:p>
          <a:p>
            <a:pPr indent="-298450" lvl="0" marL="457200" rtl="0" algn="l">
              <a:spcBef>
                <a:spcPts val="0"/>
              </a:spcBef>
              <a:spcAft>
                <a:spcPts val="0"/>
              </a:spcAft>
              <a:buSzPts val="1100"/>
              <a:buAutoNum type="arabicPeriod"/>
            </a:pPr>
            <a:r>
              <a:rPr lang="en" sz="1100"/>
              <a:t>Point out Prof. Boneh, and how he’s working on Pairing schemes for Multiparty ECDSA</a:t>
            </a:r>
            <a:endParaRPr sz="1100"/>
          </a:p>
          <a:p>
            <a:pPr indent="-298450" lvl="0" marL="457200" rtl="0" algn="l">
              <a:spcBef>
                <a:spcPts val="0"/>
              </a:spcBef>
              <a:spcAft>
                <a:spcPts val="0"/>
              </a:spcAft>
              <a:buSzPts val="1100"/>
              <a:buAutoNum type="arabicPeriod"/>
            </a:pPr>
            <a:r>
              <a:rPr lang="en" sz="1100"/>
              <a:t>Maybe one of you will be the one’s to save Ethereum from this thorny problem!</a:t>
            </a:r>
            <a:endParaRPr sz="1100"/>
          </a:p>
        </p:txBody>
      </p:sp>
      <p:sp>
        <p:nvSpPr>
          <p:cNvPr id="641" name="Google Shape;641;g4665b49c7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456cc63ea1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456cc63ea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456cc63ea1_0_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456cc63ea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56cc63ea1_0_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456cc63ea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56cc63ea1_0_1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456cc63ea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456cc63ea1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456cc63e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456cc63ea1_0_2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456cc63ea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56cc63ea1_0_1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456cc63ea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5561c3a41_0_49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Growing up in Libertarian home, went to libertarian festivals when I was growing up. Heard about Bitcoin through this, then promptly forgot!</a:t>
            </a:r>
            <a:endParaRPr sz="1100"/>
          </a:p>
          <a:p>
            <a:pPr indent="-298450" lvl="0" marL="457200" rtl="0" algn="l">
              <a:spcBef>
                <a:spcPts val="0"/>
              </a:spcBef>
              <a:spcAft>
                <a:spcPts val="0"/>
              </a:spcAft>
              <a:buSzPts val="1100"/>
              <a:buAutoNum type="arabicPeriod"/>
            </a:pPr>
            <a:r>
              <a:rPr lang="en" sz="1100"/>
              <a:t>Best interview with BitGo, working there ever since.</a:t>
            </a:r>
            <a:endParaRPr sz="1100"/>
          </a:p>
          <a:p>
            <a:pPr indent="-298450" lvl="0" marL="457200" rtl="0" algn="l">
              <a:spcBef>
                <a:spcPts val="0"/>
              </a:spcBef>
              <a:spcAft>
                <a:spcPts val="0"/>
              </a:spcAft>
              <a:buSzPts val="1100"/>
              <a:buAutoNum type="arabicPeriod"/>
            </a:pPr>
            <a:r>
              <a:rPr lang="en" sz="1100"/>
              <a:t>Now I’m the technical lead of the Coins team at BitGo, we deal with researching new coins, staying abreast of crypto developments, and in general working on the cryptocurrency-related aspects of BitGo</a:t>
            </a:r>
            <a:endParaRPr sz="1100"/>
          </a:p>
        </p:txBody>
      </p:sp>
      <p:sp>
        <p:nvSpPr>
          <p:cNvPr id="344" name="Google Shape;344;g45561c3a4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56cc63ea1_0_2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456cc63ea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456cc63ea1_0_2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456cc63ea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56cc63ea1_0_3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456cc63ea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56cc63ea1_0_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456cc63ea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456cc63ea1_0_3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456cc63ea1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665b49c74_0_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The different types of syncing of ethereum</a:t>
            </a:r>
            <a:endParaRPr/>
          </a:p>
          <a:p>
            <a:pPr indent="0" lvl="0" marL="0" rtl="0" algn="l">
              <a:spcBef>
                <a:spcPts val="0"/>
              </a:spcBef>
              <a:spcAft>
                <a:spcPts val="0"/>
              </a:spcAft>
              <a:buNone/>
            </a:pPr>
            <a:r>
              <a:rPr lang="en"/>
              <a:t>The IO attacks starting at 2.7 million blocks</a:t>
            </a:r>
            <a:endParaRPr/>
          </a:p>
          <a:p>
            <a:pPr indent="0" lvl="0" marL="0" rtl="0" algn="l">
              <a:spcBef>
                <a:spcPts val="0"/>
              </a:spcBef>
              <a:spcAft>
                <a:spcPts val="0"/>
              </a:spcAft>
              <a:buNone/>
            </a:pPr>
            <a:r>
              <a:rPr lang="en"/>
              <a:t>broadcast problems</a:t>
            </a:r>
            <a:endParaRPr/>
          </a:p>
          <a:p>
            <a:pPr indent="0" lvl="0" marL="0" rtl="0" algn="l">
              <a:spcBef>
                <a:spcPts val="0"/>
              </a:spcBef>
              <a:spcAft>
                <a:spcPts val="0"/>
              </a:spcAft>
              <a:buNone/>
            </a:pPr>
            <a:r>
              <a:rPr lang="en"/>
              <a:t>In order to run ethereum correctly, you must restart it whenever you detect a problem</a:t>
            </a:r>
            <a:endParaRPr/>
          </a:p>
          <a:p>
            <a:pPr indent="0" lvl="0" marL="0" rtl="0" algn="l">
              <a:spcBef>
                <a:spcPts val="0"/>
              </a:spcBef>
              <a:spcAft>
                <a:spcPts val="0"/>
              </a:spcAft>
              <a:buNone/>
            </a:pPr>
            <a:r>
              <a:t/>
            </a:r>
            <a:endParaRPr/>
          </a:p>
        </p:txBody>
      </p:sp>
      <p:sp>
        <p:nvSpPr>
          <p:cNvPr id="1051" name="Google Shape;1051;g4665b49c7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69294649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46929464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56cc63ea1_0_5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456cc63ea1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5561c3a41_0_9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I’m here to talk about Ethereum, but I’m most excited to be here to answer your questions</a:t>
            </a:r>
            <a:endParaRPr sz="1100"/>
          </a:p>
          <a:p>
            <a:pPr indent="-298450" lvl="0" marL="457200" rtl="0" algn="l">
              <a:spcBef>
                <a:spcPts val="0"/>
              </a:spcBef>
              <a:spcAft>
                <a:spcPts val="0"/>
              </a:spcAft>
              <a:buSzPts val="1100"/>
              <a:buAutoNum type="arabicPeriod"/>
            </a:pPr>
            <a:r>
              <a:rPr lang="en" sz="1100"/>
              <a:t>Open forum discussion</a:t>
            </a:r>
            <a:endParaRPr sz="1100"/>
          </a:p>
          <a:p>
            <a:pPr indent="-298450" lvl="0" marL="457200" rtl="0" algn="l">
              <a:spcBef>
                <a:spcPts val="0"/>
              </a:spcBef>
              <a:spcAft>
                <a:spcPts val="0"/>
              </a:spcAft>
              <a:buSzPts val="1100"/>
              <a:buAutoNum type="arabicPeriod"/>
            </a:pPr>
            <a:r>
              <a:rPr lang="en" sz="1100"/>
              <a:t>Ask questions to them now, how many have own some Ethereum or Bitcoin? How many have written an app for Ethereum? How many have tried to run an Ethereum full node (parity, geth?)</a:t>
            </a:r>
            <a:endParaRPr sz="1100"/>
          </a:p>
        </p:txBody>
      </p:sp>
      <p:sp>
        <p:nvSpPr>
          <p:cNvPr id="353" name="Google Shape;353;g45561c3a41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5561c3a41_0_1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No single point of failure</a:t>
            </a:r>
            <a:endParaRPr sz="1100"/>
          </a:p>
          <a:p>
            <a:pPr indent="-298450" lvl="0" marL="457200" rtl="0" algn="l">
              <a:spcBef>
                <a:spcPts val="0"/>
              </a:spcBef>
              <a:spcAft>
                <a:spcPts val="0"/>
              </a:spcAft>
              <a:buSzPts val="1100"/>
              <a:buAutoNum type="arabicPeriod"/>
            </a:pPr>
            <a:r>
              <a:rPr lang="en" sz="1100"/>
              <a:t>Go through the 3 keys and why they exist</a:t>
            </a:r>
            <a:endParaRPr sz="1100"/>
          </a:p>
          <a:p>
            <a:pPr indent="-298450" lvl="0" marL="457200" rtl="0" algn="l">
              <a:spcBef>
                <a:spcPts val="0"/>
              </a:spcBef>
              <a:spcAft>
                <a:spcPts val="0"/>
              </a:spcAft>
              <a:buSzPts val="1100"/>
              <a:buAutoNum type="arabicPeriod"/>
            </a:pPr>
            <a:r>
              <a:rPr lang="en" sz="1100"/>
              <a:t>Talk about who our customers are</a:t>
            </a:r>
            <a:endParaRPr sz="1100"/>
          </a:p>
        </p:txBody>
      </p:sp>
      <p:sp>
        <p:nvSpPr>
          <p:cNvPr id="360" name="Google Shape;360;g45561c3a4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5561c3a41_0_5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Support 9 coins, and many ERC20 tokens</a:t>
            </a:r>
            <a:endParaRPr/>
          </a:p>
        </p:txBody>
      </p:sp>
      <p:sp>
        <p:nvSpPr>
          <p:cNvPr id="381" name="Google Shape;381;g45561c3a41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5561c3a41_0_9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they’ve seen this before. Read this slide quickly</a:t>
            </a:r>
            <a:endParaRPr/>
          </a:p>
        </p:txBody>
      </p:sp>
      <p:sp>
        <p:nvSpPr>
          <p:cNvPr id="542" name="Google Shape;542;g45561c3a41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5561c3a41_0_10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AutoNum type="arabicPeriod"/>
            </a:pPr>
            <a:r>
              <a:rPr lang="en" sz="1100"/>
              <a:t>This let’s them move independently and work on separate things (ewasm, proof of authority)</a:t>
            </a:r>
            <a:endParaRPr sz="1100"/>
          </a:p>
          <a:p>
            <a:pPr indent="-298450" lvl="0" marL="457200" rtl="0" algn="l">
              <a:spcBef>
                <a:spcPts val="0"/>
              </a:spcBef>
              <a:spcAft>
                <a:spcPts val="0"/>
              </a:spcAft>
              <a:buSzPts val="1100"/>
              <a:buAutoNum type="arabicPeriod"/>
            </a:pPr>
            <a:r>
              <a:rPr lang="en" sz="1100"/>
              <a:t>But also means that bugs are more likely, and when they do happen, less likely to hardfork</a:t>
            </a:r>
            <a:endParaRPr sz="1100"/>
          </a:p>
          <a:p>
            <a:pPr indent="-298450" lvl="0" marL="457200" rtl="0" algn="l">
              <a:spcBef>
                <a:spcPts val="0"/>
              </a:spcBef>
              <a:spcAft>
                <a:spcPts val="0"/>
              </a:spcAft>
              <a:buSzPts val="1100"/>
              <a:buAutoNum type="arabicPeriod"/>
            </a:pPr>
            <a:r>
              <a:rPr lang="en" sz="1100"/>
              <a:t>Conway’s Law</a:t>
            </a:r>
            <a:endParaRPr sz="1100"/>
          </a:p>
        </p:txBody>
      </p:sp>
      <p:sp>
        <p:nvSpPr>
          <p:cNvPr id="566" name="Google Shape;566;g45561c3a4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5561c3a41_0_9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Explain how our multisig works</a:t>
            </a:r>
            <a:endParaRPr/>
          </a:p>
          <a:p>
            <a:pPr indent="-317500" lvl="0" marL="457200" rtl="0" algn="l">
              <a:spcBef>
                <a:spcPts val="0"/>
              </a:spcBef>
              <a:spcAft>
                <a:spcPts val="0"/>
              </a:spcAft>
              <a:buSzPts val="1400"/>
              <a:buAutoNum type="arabicPeriod"/>
            </a:pPr>
            <a:r>
              <a:rPr lang="en"/>
              <a:t>Explain events</a:t>
            </a:r>
            <a:endParaRPr/>
          </a:p>
          <a:p>
            <a:pPr indent="-317500" lvl="0" marL="457200" rtl="0" algn="l">
              <a:spcBef>
                <a:spcPts val="0"/>
              </a:spcBef>
              <a:spcAft>
                <a:spcPts val="0"/>
              </a:spcAft>
              <a:buSzPts val="1400"/>
              <a:buAutoNum type="arabicPeriod"/>
            </a:pPr>
            <a:r>
              <a:rPr lang="en"/>
              <a:t>Talk about web3.js, and why we don’t use it because it doesn’t fit with our indexer model</a:t>
            </a:r>
            <a:endParaRPr/>
          </a:p>
        </p:txBody>
      </p:sp>
      <p:sp>
        <p:nvSpPr>
          <p:cNvPr id="578" name="Google Shape;578;g45561c3a41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665b49c74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4665b49c7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jpg"/><Relationship Id="rId3" Type="http://schemas.openxmlformats.org/officeDocument/2006/relationships/image" Target="../media/image10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jpg"/><Relationship Id="rId3" Type="http://schemas.openxmlformats.org/officeDocument/2006/relationships/image" Target="../media/image10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jpg"/><Relationship Id="rId3"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jpg"/><Relationship Id="rId3" Type="http://schemas.openxmlformats.org/officeDocument/2006/relationships/image" Target="../media/image10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Vault"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699700" y="1238600"/>
            <a:ext cx="7772700" cy="1578900"/>
          </a:xfrm>
          <a:prstGeom prst="rect">
            <a:avLst/>
          </a:prstGeom>
          <a:ln>
            <a:noFill/>
          </a:ln>
        </p:spPr>
        <p:txBody>
          <a:bodyPr anchorCtr="0" anchor="ctr" bIns="91425" lIns="91425" spcFirstLastPara="1" rIns="91425" wrap="square" tIns="91425"/>
          <a:lstStyle>
            <a:lvl1pPr lvl="0" rtl="0" algn="ctr">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2pPr>
            <a:lvl3pPr lvl="2"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3pPr>
            <a:lvl4pPr lvl="3"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4pPr>
            <a:lvl5pPr lvl="4"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5pPr>
            <a:lvl6pPr lvl="5"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6pPr>
            <a:lvl7pPr lvl="6"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7pPr>
            <a:lvl8pPr lvl="7"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8pPr>
            <a:lvl9pPr lvl="8"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9pPr>
          </a:lstStyle>
          <a:p/>
        </p:txBody>
      </p:sp>
      <p:sp>
        <p:nvSpPr>
          <p:cNvPr id="56" name="Google Shape;56;p14"/>
          <p:cNvSpPr txBox="1"/>
          <p:nvPr>
            <p:ph idx="1" type="subTitle"/>
          </p:nvPr>
        </p:nvSpPr>
        <p:spPr>
          <a:xfrm>
            <a:off x="699700" y="2410525"/>
            <a:ext cx="7772700" cy="506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300"/>
              <a:buFont typeface="Helvetica Neue"/>
              <a:buNone/>
              <a:defRPr>
                <a:solidFill>
                  <a:srgbClr val="FFFFFF"/>
                </a:solidFill>
                <a:latin typeface="Helvetica Neue"/>
                <a:ea typeface="Helvetica Neue"/>
                <a:cs typeface="Helvetica Neue"/>
                <a:sym typeface="Helvetica Neue"/>
              </a:defRPr>
            </a:lvl1pPr>
            <a:lvl2pPr lvl="1" rtl="0" algn="ctr">
              <a:lnSpc>
                <a:spcPct val="100000"/>
              </a:lnSpc>
              <a:spcBef>
                <a:spcPts val="0"/>
              </a:spcBef>
              <a:spcAft>
                <a:spcPts val="0"/>
              </a:spcAft>
              <a:buClr>
                <a:srgbClr val="FFFFFF"/>
              </a:buClr>
              <a:buSzPts val="1300"/>
              <a:buNone/>
              <a:defRPr sz="1300">
                <a:solidFill>
                  <a:srgbClr val="FFFFFF"/>
                </a:solidFill>
              </a:defRPr>
            </a:lvl2pPr>
            <a:lvl3pPr lvl="2" rtl="0" algn="ctr">
              <a:lnSpc>
                <a:spcPct val="100000"/>
              </a:lnSpc>
              <a:spcBef>
                <a:spcPts val="0"/>
              </a:spcBef>
              <a:spcAft>
                <a:spcPts val="0"/>
              </a:spcAft>
              <a:buClr>
                <a:srgbClr val="FFFFFF"/>
              </a:buClr>
              <a:buSzPts val="1300"/>
              <a:buNone/>
              <a:defRPr sz="1300">
                <a:solidFill>
                  <a:srgbClr val="FFFFFF"/>
                </a:solidFill>
              </a:defRPr>
            </a:lvl3pPr>
            <a:lvl4pPr lvl="3" rtl="0" algn="ctr">
              <a:lnSpc>
                <a:spcPct val="100000"/>
              </a:lnSpc>
              <a:spcBef>
                <a:spcPts val="0"/>
              </a:spcBef>
              <a:spcAft>
                <a:spcPts val="0"/>
              </a:spcAft>
              <a:buClr>
                <a:srgbClr val="FFFFFF"/>
              </a:buClr>
              <a:buSzPts val="1300"/>
              <a:buNone/>
              <a:defRPr sz="1300">
                <a:solidFill>
                  <a:srgbClr val="FFFFFF"/>
                </a:solidFill>
              </a:defRPr>
            </a:lvl4pPr>
            <a:lvl5pPr lvl="4" rtl="0" algn="ctr">
              <a:lnSpc>
                <a:spcPct val="100000"/>
              </a:lnSpc>
              <a:spcBef>
                <a:spcPts val="0"/>
              </a:spcBef>
              <a:spcAft>
                <a:spcPts val="0"/>
              </a:spcAft>
              <a:buClr>
                <a:srgbClr val="FFFFFF"/>
              </a:buClr>
              <a:buSzPts val="1300"/>
              <a:buNone/>
              <a:defRPr sz="1300">
                <a:solidFill>
                  <a:srgbClr val="FFFFFF"/>
                </a:solidFill>
              </a:defRPr>
            </a:lvl5pPr>
            <a:lvl6pPr lvl="5" rtl="0" algn="ctr">
              <a:lnSpc>
                <a:spcPct val="100000"/>
              </a:lnSpc>
              <a:spcBef>
                <a:spcPts val="0"/>
              </a:spcBef>
              <a:spcAft>
                <a:spcPts val="0"/>
              </a:spcAft>
              <a:buClr>
                <a:srgbClr val="FFFFFF"/>
              </a:buClr>
              <a:buSzPts val="1300"/>
              <a:buNone/>
              <a:defRPr sz="1300">
                <a:solidFill>
                  <a:srgbClr val="FFFFFF"/>
                </a:solidFill>
              </a:defRPr>
            </a:lvl6pPr>
            <a:lvl7pPr lvl="6" rtl="0" algn="ctr">
              <a:lnSpc>
                <a:spcPct val="100000"/>
              </a:lnSpc>
              <a:spcBef>
                <a:spcPts val="0"/>
              </a:spcBef>
              <a:spcAft>
                <a:spcPts val="0"/>
              </a:spcAft>
              <a:buClr>
                <a:srgbClr val="FFFFFF"/>
              </a:buClr>
              <a:buSzPts val="1300"/>
              <a:buNone/>
              <a:defRPr sz="1300">
                <a:solidFill>
                  <a:srgbClr val="FFFFFF"/>
                </a:solidFill>
              </a:defRPr>
            </a:lvl7pPr>
            <a:lvl8pPr lvl="7" rtl="0" algn="ctr">
              <a:lnSpc>
                <a:spcPct val="100000"/>
              </a:lnSpc>
              <a:spcBef>
                <a:spcPts val="0"/>
              </a:spcBef>
              <a:spcAft>
                <a:spcPts val="0"/>
              </a:spcAft>
              <a:buClr>
                <a:srgbClr val="FFFFFF"/>
              </a:buClr>
              <a:buSzPts val="1300"/>
              <a:buNone/>
              <a:defRPr sz="1300">
                <a:solidFill>
                  <a:srgbClr val="FFFFFF"/>
                </a:solidFill>
              </a:defRPr>
            </a:lvl8pPr>
            <a:lvl9pPr lvl="8" rtl="0" algn="ctr">
              <a:lnSpc>
                <a:spcPct val="100000"/>
              </a:lnSpc>
              <a:spcBef>
                <a:spcPts val="0"/>
              </a:spcBef>
              <a:spcAft>
                <a:spcPts val="0"/>
              </a:spcAft>
              <a:buClr>
                <a:srgbClr val="FFFFFF"/>
              </a:buClr>
              <a:buSzPts val="1300"/>
              <a:buNone/>
              <a:defRPr sz="1300">
                <a:solidFill>
                  <a:srgbClr val="FFFFFF"/>
                </a:solidFill>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pic>
        <p:nvPicPr>
          <p:cNvPr id="59" name="Google Shape;59;p14"/>
          <p:cNvPicPr preferRelativeResize="0"/>
          <p:nvPr/>
        </p:nvPicPr>
        <p:blipFill rotWithShape="1">
          <a:blip r:embed="rId3">
            <a:alphaModFix/>
          </a:blip>
          <a:srcRect b="0" l="455" r="445" t="0"/>
          <a:stretch/>
        </p:blipFill>
        <p:spPr>
          <a:xfrm>
            <a:off x="65725" y="30300"/>
            <a:ext cx="1572876" cy="651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City">
  <p:cSld name="TITLE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5"/>
          <p:cNvSpPr txBox="1"/>
          <p:nvPr>
            <p:ph idx="1" type="subTitle"/>
          </p:nvPr>
        </p:nvSpPr>
        <p:spPr>
          <a:xfrm>
            <a:off x="699700" y="2410525"/>
            <a:ext cx="7772700" cy="506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300"/>
              <a:buFont typeface="Helvetica Neue"/>
              <a:buNone/>
              <a:defRPr>
                <a:solidFill>
                  <a:srgbClr val="FFFFFF"/>
                </a:solidFill>
                <a:latin typeface="Helvetica Neue"/>
                <a:ea typeface="Helvetica Neue"/>
                <a:cs typeface="Helvetica Neue"/>
                <a:sym typeface="Helvetica Neue"/>
              </a:defRPr>
            </a:lvl1pPr>
            <a:lvl2pPr lvl="1" rtl="0" algn="ctr">
              <a:lnSpc>
                <a:spcPct val="100000"/>
              </a:lnSpc>
              <a:spcBef>
                <a:spcPts val="0"/>
              </a:spcBef>
              <a:spcAft>
                <a:spcPts val="0"/>
              </a:spcAft>
              <a:buClr>
                <a:srgbClr val="FFFFFF"/>
              </a:buClr>
              <a:buSzPts val="1300"/>
              <a:buNone/>
              <a:defRPr sz="1300">
                <a:solidFill>
                  <a:srgbClr val="FFFFFF"/>
                </a:solidFill>
              </a:defRPr>
            </a:lvl2pPr>
            <a:lvl3pPr lvl="2" rtl="0" algn="ctr">
              <a:lnSpc>
                <a:spcPct val="100000"/>
              </a:lnSpc>
              <a:spcBef>
                <a:spcPts val="0"/>
              </a:spcBef>
              <a:spcAft>
                <a:spcPts val="0"/>
              </a:spcAft>
              <a:buClr>
                <a:srgbClr val="FFFFFF"/>
              </a:buClr>
              <a:buSzPts val="1300"/>
              <a:buNone/>
              <a:defRPr sz="1300">
                <a:solidFill>
                  <a:srgbClr val="FFFFFF"/>
                </a:solidFill>
              </a:defRPr>
            </a:lvl3pPr>
            <a:lvl4pPr lvl="3" rtl="0" algn="ctr">
              <a:lnSpc>
                <a:spcPct val="100000"/>
              </a:lnSpc>
              <a:spcBef>
                <a:spcPts val="0"/>
              </a:spcBef>
              <a:spcAft>
                <a:spcPts val="0"/>
              </a:spcAft>
              <a:buClr>
                <a:srgbClr val="FFFFFF"/>
              </a:buClr>
              <a:buSzPts val="1300"/>
              <a:buNone/>
              <a:defRPr sz="1300">
                <a:solidFill>
                  <a:srgbClr val="FFFFFF"/>
                </a:solidFill>
              </a:defRPr>
            </a:lvl4pPr>
            <a:lvl5pPr lvl="4" rtl="0" algn="ctr">
              <a:lnSpc>
                <a:spcPct val="100000"/>
              </a:lnSpc>
              <a:spcBef>
                <a:spcPts val="0"/>
              </a:spcBef>
              <a:spcAft>
                <a:spcPts val="0"/>
              </a:spcAft>
              <a:buClr>
                <a:srgbClr val="FFFFFF"/>
              </a:buClr>
              <a:buSzPts val="1300"/>
              <a:buNone/>
              <a:defRPr sz="1300">
                <a:solidFill>
                  <a:srgbClr val="FFFFFF"/>
                </a:solidFill>
              </a:defRPr>
            </a:lvl5pPr>
            <a:lvl6pPr lvl="5" rtl="0" algn="ctr">
              <a:lnSpc>
                <a:spcPct val="100000"/>
              </a:lnSpc>
              <a:spcBef>
                <a:spcPts val="0"/>
              </a:spcBef>
              <a:spcAft>
                <a:spcPts val="0"/>
              </a:spcAft>
              <a:buClr>
                <a:srgbClr val="FFFFFF"/>
              </a:buClr>
              <a:buSzPts val="1300"/>
              <a:buNone/>
              <a:defRPr sz="1300">
                <a:solidFill>
                  <a:srgbClr val="FFFFFF"/>
                </a:solidFill>
              </a:defRPr>
            </a:lvl6pPr>
            <a:lvl7pPr lvl="6" rtl="0" algn="ctr">
              <a:lnSpc>
                <a:spcPct val="100000"/>
              </a:lnSpc>
              <a:spcBef>
                <a:spcPts val="0"/>
              </a:spcBef>
              <a:spcAft>
                <a:spcPts val="0"/>
              </a:spcAft>
              <a:buClr>
                <a:srgbClr val="FFFFFF"/>
              </a:buClr>
              <a:buSzPts val="1300"/>
              <a:buNone/>
              <a:defRPr sz="1300">
                <a:solidFill>
                  <a:srgbClr val="FFFFFF"/>
                </a:solidFill>
              </a:defRPr>
            </a:lvl7pPr>
            <a:lvl8pPr lvl="7" rtl="0" algn="ctr">
              <a:lnSpc>
                <a:spcPct val="100000"/>
              </a:lnSpc>
              <a:spcBef>
                <a:spcPts val="0"/>
              </a:spcBef>
              <a:spcAft>
                <a:spcPts val="0"/>
              </a:spcAft>
              <a:buClr>
                <a:srgbClr val="FFFFFF"/>
              </a:buClr>
              <a:buSzPts val="1300"/>
              <a:buNone/>
              <a:defRPr sz="1300">
                <a:solidFill>
                  <a:srgbClr val="FFFFFF"/>
                </a:solidFill>
              </a:defRPr>
            </a:lvl8pPr>
            <a:lvl9pPr lvl="8" rtl="0" algn="ctr">
              <a:lnSpc>
                <a:spcPct val="100000"/>
              </a:lnSpc>
              <a:spcBef>
                <a:spcPts val="0"/>
              </a:spcBef>
              <a:spcAft>
                <a:spcPts val="0"/>
              </a:spcAft>
              <a:buClr>
                <a:srgbClr val="FFFFFF"/>
              </a:buClr>
              <a:buSzPts val="1300"/>
              <a:buNone/>
              <a:defRPr sz="1300">
                <a:solidFill>
                  <a:srgbClr val="FFFFFF"/>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rPr>
              <a:t>© 2018 BitGo. Confidential.</a:t>
            </a:r>
            <a:endParaRPr sz="800">
              <a:solidFill>
                <a:srgbClr val="FFFFFF"/>
              </a:solidFill>
            </a:endParaRPr>
          </a:p>
        </p:txBody>
      </p:sp>
      <p:sp>
        <p:nvSpPr>
          <p:cNvPr id="64" name="Google Shape;64;p15"/>
          <p:cNvSpPr txBox="1"/>
          <p:nvPr>
            <p:ph type="ctrTitle"/>
          </p:nvPr>
        </p:nvSpPr>
        <p:spPr>
          <a:xfrm>
            <a:off x="699700" y="1238600"/>
            <a:ext cx="7772700" cy="1578900"/>
          </a:xfrm>
          <a:prstGeom prst="rect">
            <a:avLst/>
          </a:prstGeom>
          <a:ln>
            <a:noFill/>
          </a:ln>
        </p:spPr>
        <p:txBody>
          <a:bodyPr anchorCtr="0" anchor="ctr" bIns="91425" lIns="91425" spcFirstLastPara="1" rIns="91425" wrap="square" tIns="91425"/>
          <a:lstStyle>
            <a:lvl1pPr lvl="0" rtl="0" algn="ctr">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1pPr>
            <a:lvl2pPr lvl="1"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2pPr>
            <a:lvl3pPr lvl="2"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3pPr>
            <a:lvl4pPr lvl="3"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4pPr>
            <a:lvl5pPr lvl="4"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5pPr>
            <a:lvl6pPr lvl="5"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6pPr>
            <a:lvl7pPr lvl="6"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7pPr>
            <a:lvl8pPr lvl="7"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8pPr>
            <a:lvl9pPr lvl="8"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9pPr>
          </a:lstStyle>
          <a:p/>
        </p:txBody>
      </p:sp>
      <p:pic>
        <p:nvPicPr>
          <p:cNvPr id="65" name="Google Shape;65;p15"/>
          <p:cNvPicPr preferRelativeResize="0"/>
          <p:nvPr/>
        </p:nvPicPr>
        <p:blipFill rotWithShape="1">
          <a:blip r:embed="rId3">
            <a:alphaModFix/>
          </a:blip>
          <a:srcRect b="0" l="455" r="445" t="0"/>
          <a:stretch/>
        </p:blipFill>
        <p:spPr>
          <a:xfrm>
            <a:off x="65725" y="30300"/>
            <a:ext cx="1572876" cy="651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type="title"/>
          </p:nvPr>
        </p:nvSpPr>
        <p:spPr>
          <a:xfrm>
            <a:off x="964050" y="804150"/>
            <a:ext cx="7038900" cy="5874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2pPr>
            <a:lvl3pPr lvl="2"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3pPr>
            <a:lvl4pPr lvl="3"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4pPr>
            <a:lvl5pPr lvl="4"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5pPr>
            <a:lvl6pPr lvl="5"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6pPr>
            <a:lvl7pPr lvl="6"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7pPr>
            <a:lvl8pPr lvl="7"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8pPr>
            <a:lvl9pPr lvl="8"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lt1"/>
        </a:solidFill>
      </p:bgPr>
    </p:bg>
    <p:spTree>
      <p:nvGrpSpPr>
        <p:cNvPr id="72" name="Shape 72"/>
        <p:cNvGrpSpPr/>
        <p:nvPr/>
      </p:nvGrpSpPr>
      <p:grpSpPr>
        <a:xfrm>
          <a:off x="0" y="0"/>
          <a:ext cx="0" cy="0"/>
          <a:chOff x="0" y="0"/>
          <a:chExt cx="0" cy="0"/>
        </a:xfrm>
      </p:grpSpPr>
      <p:pic>
        <p:nvPicPr>
          <p:cNvPr id="73" name="Google Shape;73;p18"/>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74" name="Google Shape;74;p18"/>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75" name="Google Shape;75;p18"/>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76" name="Google Shape;76;p18"/>
          <p:cNvSpPr txBox="1"/>
          <p:nvPr>
            <p:ph idx="1" type="body"/>
          </p:nvPr>
        </p:nvSpPr>
        <p:spPr>
          <a:xfrm>
            <a:off x="360000" y="900000"/>
            <a:ext cx="8406600" cy="38808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8">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1 Column">
  <p:cSld name="TITLE_AND_BODY_3">
    <p:bg>
      <p:bgPr>
        <a:solidFill>
          <a:schemeClr val="lt1"/>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81" name="Google Shape;81;p19"/>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82" name="Google Shape;82;p19"/>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idx="1" type="body"/>
          </p:nvPr>
        </p:nvSpPr>
        <p:spPr>
          <a:xfrm>
            <a:off x="360000"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pic>
        <p:nvPicPr>
          <p:cNvPr id="85" name="Google Shape;85;p19">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2 Column">
  <p:cSld name="TITLE_AND_BODY_3_2">
    <p:bg>
      <p:bgPr>
        <a:solidFill>
          <a:schemeClr val="l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88" name="Google Shape;88;p20"/>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89" name="Google Shape;89;p20"/>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90" name="Google Shape;9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20"/>
          <p:cNvSpPr txBox="1"/>
          <p:nvPr>
            <p:ph idx="1" type="body"/>
          </p:nvPr>
        </p:nvSpPr>
        <p:spPr>
          <a:xfrm>
            <a:off x="360000"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92" name="Google Shape;92;p20"/>
          <p:cNvSpPr txBox="1"/>
          <p:nvPr>
            <p:ph idx="2" type="body"/>
          </p:nvPr>
        </p:nvSpPr>
        <p:spPr>
          <a:xfrm>
            <a:off x="4683225"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pic>
        <p:nvPicPr>
          <p:cNvPr id="93" name="Google Shape;93;p20">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AND_BODY_3_1">
    <p:bg>
      <p:bgPr>
        <a:solidFill>
          <a:schemeClr val="lt1"/>
        </a:solidFill>
      </p:bgPr>
    </p:bg>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96" name="Google Shape;96;p21"/>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97" name="Google Shape;97;p21"/>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98" name="Google Shape;9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21">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bg>
      <p:bgPr>
        <a:solidFill>
          <a:srgbClr val="FFFFFF"/>
        </a:solidFill>
      </p:bgPr>
    </p:bg>
    <p:spTree>
      <p:nvGrpSpPr>
        <p:cNvPr id="100" name="Shape 100"/>
        <p:cNvGrpSpPr/>
        <p:nvPr/>
      </p:nvGrpSpPr>
      <p:grpSpPr>
        <a:xfrm>
          <a:off x="0" y="0"/>
          <a:ext cx="0" cy="0"/>
          <a:chOff x="0" y="0"/>
          <a:chExt cx="0" cy="0"/>
        </a:xfrm>
      </p:grpSpPr>
      <p:pic>
        <p:nvPicPr>
          <p:cNvPr id="101" name="Google Shape;101;p22"/>
          <p:cNvPicPr preferRelativeResize="0"/>
          <p:nvPr/>
        </p:nvPicPr>
        <p:blipFill rotWithShape="1">
          <a:blip r:embed="rId2">
            <a:alphaModFix/>
          </a:blip>
          <a:srcRect b="2505" l="16699" r="51815" t="0"/>
          <a:stretch/>
        </p:blipFill>
        <p:spPr>
          <a:xfrm>
            <a:off x="5500" y="-625"/>
            <a:ext cx="2952826" cy="5143525"/>
          </a:xfrm>
          <a:prstGeom prst="rect">
            <a:avLst/>
          </a:prstGeom>
          <a:noFill/>
          <a:ln>
            <a:noFill/>
          </a:ln>
        </p:spPr>
      </p:pic>
      <p:sp>
        <p:nvSpPr>
          <p:cNvPr id="102" name="Google Shape;102;p22"/>
          <p:cNvSpPr txBox="1"/>
          <p:nvPr>
            <p:ph type="title"/>
          </p:nvPr>
        </p:nvSpPr>
        <p:spPr>
          <a:xfrm>
            <a:off x="352525" y="1369128"/>
            <a:ext cx="2151600" cy="9543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200"/>
              <a:buFont typeface="Raleway Light"/>
              <a:buNone/>
              <a:defRPr>
                <a:solidFill>
                  <a:srgbClr val="FFFFFF"/>
                </a:solidFill>
                <a:latin typeface="Raleway Light"/>
                <a:ea typeface="Raleway Light"/>
                <a:cs typeface="Raleway Light"/>
                <a:sym typeface="Raleway Light"/>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103" name="Google Shape;103;p22"/>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txBox="1"/>
          <p:nvPr>
            <p:ph idx="2" type="title"/>
          </p:nvPr>
        </p:nvSpPr>
        <p:spPr>
          <a:xfrm>
            <a:off x="352525" y="4164975"/>
            <a:ext cx="2426100" cy="3120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9pPr>
          </a:lstStyle>
          <a:p/>
        </p:txBody>
      </p:sp>
      <p:sp>
        <p:nvSpPr>
          <p:cNvPr id="108" name="Google Shape;10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2"/>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2"/>
          <p:cNvSpPr txBox="1"/>
          <p:nvPr>
            <p:ph idx="1" type="body"/>
          </p:nvPr>
        </p:nvSpPr>
        <p:spPr>
          <a:xfrm>
            <a:off x="3411400" y="391150"/>
            <a:ext cx="5360700" cy="4317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111" name="Google Shape;111;p22">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bg>
      <p:bgPr>
        <a:solidFill>
          <a:srgbClr val="FFFFFF"/>
        </a:solidFill>
      </p:bgPr>
    </p:bg>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46700" l="2115" r="389" t="0"/>
          <a:stretch/>
        </p:blipFill>
        <p:spPr>
          <a:xfrm>
            <a:off x="5500" y="-625"/>
            <a:ext cx="9144000" cy="2811749"/>
          </a:xfrm>
          <a:prstGeom prst="rect">
            <a:avLst/>
          </a:prstGeom>
          <a:noFill/>
          <a:ln>
            <a:noFill/>
          </a:ln>
        </p:spPr>
      </p:pic>
      <p:sp>
        <p:nvSpPr>
          <p:cNvPr id="114" name="Google Shape;114;p23"/>
          <p:cNvSpPr/>
          <p:nvPr/>
        </p:nvSpPr>
        <p:spPr>
          <a:xfrm>
            <a:off x="1325225" y="3486600"/>
            <a:ext cx="78189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3"/>
          <p:cNvSpPr txBox="1"/>
          <p:nvPr>
            <p:ph type="title"/>
          </p:nvPr>
        </p:nvSpPr>
        <p:spPr>
          <a:xfrm>
            <a:off x="664500" y="486737"/>
            <a:ext cx="4157700" cy="2136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pic>
        <p:nvPicPr>
          <p:cNvPr id="120" name="Google Shape;120;p23">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AND_BODY_2_1_1">
    <p:bg>
      <p:bgPr>
        <a:solidFill>
          <a:srgbClr val="FFFFFF"/>
        </a:solidFill>
      </p:bgPr>
    </p:bg>
    <p:spTree>
      <p:nvGrpSpPr>
        <p:cNvPr id="121" name="Shape 121"/>
        <p:cNvGrpSpPr/>
        <p:nvPr/>
      </p:nvGrpSpPr>
      <p:grpSpPr>
        <a:xfrm>
          <a:off x="0" y="0"/>
          <a:ext cx="0" cy="0"/>
          <a:chOff x="0" y="0"/>
          <a:chExt cx="0" cy="0"/>
        </a:xfrm>
      </p:grpSpPr>
      <p:pic>
        <p:nvPicPr>
          <p:cNvPr id="122" name="Google Shape;122;p24"/>
          <p:cNvPicPr preferRelativeResize="0"/>
          <p:nvPr/>
        </p:nvPicPr>
        <p:blipFill rotWithShape="1">
          <a:blip r:embed="rId2">
            <a:alphaModFix/>
          </a:blip>
          <a:srcRect b="2496" l="2115" r="389" t="0"/>
          <a:stretch/>
        </p:blipFill>
        <p:spPr>
          <a:xfrm>
            <a:off x="5500" y="-625"/>
            <a:ext cx="9144000" cy="5143500"/>
          </a:xfrm>
          <a:prstGeom prst="rect">
            <a:avLst/>
          </a:prstGeom>
          <a:noFill/>
          <a:ln>
            <a:noFill/>
          </a:ln>
        </p:spPr>
      </p:pic>
      <p:sp>
        <p:nvSpPr>
          <p:cNvPr id="123" name="Google Shape;123;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4"/>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pic>
        <p:nvPicPr>
          <p:cNvPr id="128" name="Google Shape;128;p24">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Only">
  <p:cSld name="MAIN_POINT">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5"/>
          <p:cNvSpPr txBox="1"/>
          <p:nvPr>
            <p:ph type="title"/>
          </p:nvPr>
        </p:nvSpPr>
        <p:spPr>
          <a:xfrm>
            <a:off x="823850" y="811200"/>
            <a:ext cx="4587000" cy="35211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131" name="Google Shape;13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2" name="Google Shape;132;p25">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FFFFFF"/>
        </a:solidFill>
      </p:bgPr>
    </p:bg>
    <p:spTree>
      <p:nvGrpSpPr>
        <p:cNvPr id="133" name="Shape 133"/>
        <p:cNvGrpSpPr/>
        <p:nvPr/>
      </p:nvGrpSpPr>
      <p:grpSpPr>
        <a:xfrm>
          <a:off x="0" y="0"/>
          <a:ext cx="0" cy="0"/>
          <a:chOff x="0" y="0"/>
          <a:chExt cx="0" cy="0"/>
        </a:xfrm>
      </p:grpSpPr>
      <p:pic>
        <p:nvPicPr>
          <p:cNvPr id="134" name="Google Shape;134;p26"/>
          <p:cNvPicPr preferRelativeResize="0"/>
          <p:nvPr/>
        </p:nvPicPr>
        <p:blipFill rotWithShape="1">
          <a:blip r:embed="rId2">
            <a:alphaModFix/>
          </a:blip>
          <a:srcRect b="2505" l="16701" r="25104" t="0"/>
          <a:stretch/>
        </p:blipFill>
        <p:spPr>
          <a:xfrm>
            <a:off x="5500" y="-625"/>
            <a:ext cx="5457824" cy="5143525"/>
          </a:xfrm>
          <a:prstGeom prst="rect">
            <a:avLst/>
          </a:prstGeom>
          <a:noFill/>
          <a:ln>
            <a:noFill/>
          </a:ln>
        </p:spPr>
      </p:pic>
      <p:sp>
        <p:nvSpPr>
          <p:cNvPr id="135" name="Google Shape;135;p26"/>
          <p:cNvSpPr txBox="1"/>
          <p:nvPr>
            <p:ph type="title"/>
          </p:nvPr>
        </p:nvSpPr>
        <p:spPr>
          <a:xfrm>
            <a:off x="694725" y="1658325"/>
            <a:ext cx="3036300" cy="17517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p:txBody>
      </p:sp>
      <p:sp>
        <p:nvSpPr>
          <p:cNvPr id="136" name="Google Shape;136;p26"/>
          <p:cNvSpPr txBox="1"/>
          <p:nvPr>
            <p:ph idx="1" type="subTitle"/>
          </p:nvPr>
        </p:nvSpPr>
        <p:spPr>
          <a:xfrm>
            <a:off x="694725" y="293525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BDE1FF"/>
              </a:buClr>
              <a:buSzPts val="1300"/>
              <a:buNone/>
              <a:defRPr>
                <a:solidFill>
                  <a:srgbClr val="BDE1FF"/>
                </a:solidFill>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7" name="Google Shape;137;p26"/>
          <p:cNvSpPr txBox="1"/>
          <p:nvPr>
            <p:ph idx="2" type="body"/>
          </p:nvPr>
        </p:nvSpPr>
        <p:spPr>
          <a:xfrm>
            <a:off x="5962600" y="1658325"/>
            <a:ext cx="2677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8" name="Google Shape;13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9" name="Google Shape;139;p26">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27"/>
          <p:cNvSpPr txBox="1"/>
          <p:nvPr>
            <p:ph hasCustomPrompt="1" type="title"/>
          </p:nvPr>
        </p:nvSpPr>
        <p:spPr>
          <a:xfrm>
            <a:off x="1567700" y="1311900"/>
            <a:ext cx="4776000" cy="13008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SzPts val="8000"/>
              <a:buFont typeface="Raleway Light"/>
              <a:buNone/>
              <a:defRPr sz="8000">
                <a:latin typeface="Raleway Light"/>
                <a:ea typeface="Raleway Light"/>
                <a:cs typeface="Raleway Light"/>
                <a:sym typeface="Raleway Light"/>
              </a:defRPr>
            </a:lvl2pPr>
            <a:lvl3pPr lvl="2" rtl="0">
              <a:spcBef>
                <a:spcPts val="0"/>
              </a:spcBef>
              <a:spcAft>
                <a:spcPts val="0"/>
              </a:spcAft>
              <a:buSzPts val="8000"/>
              <a:buFont typeface="Raleway Light"/>
              <a:buNone/>
              <a:defRPr sz="8000">
                <a:latin typeface="Raleway Light"/>
                <a:ea typeface="Raleway Light"/>
                <a:cs typeface="Raleway Light"/>
                <a:sym typeface="Raleway Light"/>
              </a:defRPr>
            </a:lvl3pPr>
            <a:lvl4pPr lvl="3" rtl="0">
              <a:spcBef>
                <a:spcPts val="0"/>
              </a:spcBef>
              <a:spcAft>
                <a:spcPts val="0"/>
              </a:spcAft>
              <a:buSzPts val="8000"/>
              <a:buFont typeface="Raleway Light"/>
              <a:buNone/>
              <a:defRPr sz="8000">
                <a:latin typeface="Raleway Light"/>
                <a:ea typeface="Raleway Light"/>
                <a:cs typeface="Raleway Light"/>
                <a:sym typeface="Raleway Light"/>
              </a:defRPr>
            </a:lvl4pPr>
            <a:lvl5pPr lvl="4" rtl="0">
              <a:spcBef>
                <a:spcPts val="0"/>
              </a:spcBef>
              <a:spcAft>
                <a:spcPts val="0"/>
              </a:spcAft>
              <a:buSzPts val="8000"/>
              <a:buFont typeface="Raleway Light"/>
              <a:buNone/>
              <a:defRPr sz="8000">
                <a:latin typeface="Raleway Light"/>
                <a:ea typeface="Raleway Light"/>
                <a:cs typeface="Raleway Light"/>
                <a:sym typeface="Raleway Light"/>
              </a:defRPr>
            </a:lvl5pPr>
            <a:lvl6pPr lvl="5" rtl="0">
              <a:spcBef>
                <a:spcPts val="0"/>
              </a:spcBef>
              <a:spcAft>
                <a:spcPts val="0"/>
              </a:spcAft>
              <a:buSzPts val="8000"/>
              <a:buFont typeface="Raleway Light"/>
              <a:buNone/>
              <a:defRPr sz="8000">
                <a:latin typeface="Raleway Light"/>
                <a:ea typeface="Raleway Light"/>
                <a:cs typeface="Raleway Light"/>
                <a:sym typeface="Raleway Light"/>
              </a:defRPr>
            </a:lvl6pPr>
            <a:lvl7pPr lvl="6" rtl="0">
              <a:spcBef>
                <a:spcPts val="0"/>
              </a:spcBef>
              <a:spcAft>
                <a:spcPts val="0"/>
              </a:spcAft>
              <a:buSzPts val="8000"/>
              <a:buFont typeface="Raleway Light"/>
              <a:buNone/>
              <a:defRPr sz="8000">
                <a:latin typeface="Raleway Light"/>
                <a:ea typeface="Raleway Light"/>
                <a:cs typeface="Raleway Light"/>
                <a:sym typeface="Raleway Light"/>
              </a:defRPr>
            </a:lvl7pPr>
            <a:lvl8pPr lvl="7" rtl="0">
              <a:spcBef>
                <a:spcPts val="0"/>
              </a:spcBef>
              <a:spcAft>
                <a:spcPts val="0"/>
              </a:spcAft>
              <a:buSzPts val="8000"/>
              <a:buFont typeface="Raleway Light"/>
              <a:buNone/>
              <a:defRPr sz="8000">
                <a:latin typeface="Raleway Light"/>
                <a:ea typeface="Raleway Light"/>
                <a:cs typeface="Raleway Light"/>
                <a:sym typeface="Raleway Light"/>
              </a:defRPr>
            </a:lvl8pPr>
            <a:lvl9pPr lvl="8" rtl="0">
              <a:spcBef>
                <a:spcPts val="0"/>
              </a:spcBef>
              <a:spcAft>
                <a:spcPts val="0"/>
              </a:spcAft>
              <a:buSzPts val="8000"/>
              <a:buFont typeface="Raleway Light"/>
              <a:buNone/>
              <a:defRPr sz="8000">
                <a:latin typeface="Raleway Light"/>
                <a:ea typeface="Raleway Light"/>
                <a:cs typeface="Raleway Light"/>
                <a:sym typeface="Raleway Light"/>
              </a:defRPr>
            </a:lvl9pPr>
          </a:lstStyle>
          <a:p>
            <a:r>
              <a:t>xx%</a:t>
            </a:r>
          </a:p>
        </p:txBody>
      </p:sp>
      <p:sp>
        <p:nvSpPr>
          <p:cNvPr id="142" name="Google Shape;142;p27"/>
          <p:cNvSpPr txBox="1"/>
          <p:nvPr>
            <p:ph idx="1" type="body"/>
          </p:nvPr>
        </p:nvSpPr>
        <p:spPr>
          <a:xfrm>
            <a:off x="1567700" y="2612699"/>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BDE1FF"/>
              </a:buClr>
              <a:buSzPts val="1300"/>
              <a:buChar char="●"/>
              <a:defRPr>
                <a:solidFill>
                  <a:srgbClr val="BDE1FF"/>
                </a:solidFill>
              </a:defRPr>
            </a:lvl1pPr>
            <a:lvl2pPr indent="-298450" lvl="1" marL="914400" rtl="0">
              <a:spcBef>
                <a:spcPts val="1600"/>
              </a:spcBef>
              <a:spcAft>
                <a:spcPts val="0"/>
              </a:spcAft>
              <a:buClr>
                <a:srgbClr val="BDE1FF"/>
              </a:buClr>
              <a:buSzPts val="1100"/>
              <a:buChar char="○"/>
              <a:defRPr>
                <a:solidFill>
                  <a:srgbClr val="BDE1FF"/>
                </a:solidFill>
              </a:defRPr>
            </a:lvl2pPr>
            <a:lvl3pPr indent="-298450" lvl="2" marL="1371600" rtl="0">
              <a:spcBef>
                <a:spcPts val="1600"/>
              </a:spcBef>
              <a:spcAft>
                <a:spcPts val="0"/>
              </a:spcAft>
              <a:buClr>
                <a:srgbClr val="BDE1FF"/>
              </a:buClr>
              <a:buSzPts val="1100"/>
              <a:buChar char="■"/>
              <a:defRPr>
                <a:solidFill>
                  <a:srgbClr val="BDE1FF"/>
                </a:solidFill>
              </a:defRPr>
            </a:lvl3pPr>
            <a:lvl4pPr indent="-298450" lvl="3" marL="1828800" rtl="0">
              <a:spcBef>
                <a:spcPts val="1600"/>
              </a:spcBef>
              <a:spcAft>
                <a:spcPts val="0"/>
              </a:spcAft>
              <a:buClr>
                <a:srgbClr val="BDE1FF"/>
              </a:buClr>
              <a:buSzPts val="1100"/>
              <a:buChar char="●"/>
              <a:defRPr>
                <a:solidFill>
                  <a:srgbClr val="BDE1FF"/>
                </a:solidFill>
              </a:defRPr>
            </a:lvl4pPr>
            <a:lvl5pPr indent="-298450" lvl="4" marL="2286000" rtl="0">
              <a:spcBef>
                <a:spcPts val="1600"/>
              </a:spcBef>
              <a:spcAft>
                <a:spcPts val="0"/>
              </a:spcAft>
              <a:buClr>
                <a:srgbClr val="BDE1FF"/>
              </a:buClr>
              <a:buSzPts val="1100"/>
              <a:buChar char="○"/>
              <a:defRPr>
                <a:solidFill>
                  <a:srgbClr val="BDE1FF"/>
                </a:solidFill>
              </a:defRPr>
            </a:lvl5pPr>
            <a:lvl6pPr indent="-298450" lvl="5" marL="2743200" rtl="0">
              <a:spcBef>
                <a:spcPts val="1600"/>
              </a:spcBef>
              <a:spcAft>
                <a:spcPts val="0"/>
              </a:spcAft>
              <a:buClr>
                <a:srgbClr val="BDE1FF"/>
              </a:buClr>
              <a:buSzPts val="1100"/>
              <a:buChar char="■"/>
              <a:defRPr>
                <a:solidFill>
                  <a:srgbClr val="BDE1FF"/>
                </a:solidFill>
              </a:defRPr>
            </a:lvl6pPr>
            <a:lvl7pPr indent="-298450" lvl="6" marL="3200400" rtl="0">
              <a:spcBef>
                <a:spcPts val="1600"/>
              </a:spcBef>
              <a:spcAft>
                <a:spcPts val="0"/>
              </a:spcAft>
              <a:buClr>
                <a:srgbClr val="BDE1FF"/>
              </a:buClr>
              <a:buSzPts val="1100"/>
              <a:buChar char="●"/>
              <a:defRPr>
                <a:solidFill>
                  <a:srgbClr val="BDE1FF"/>
                </a:solidFill>
              </a:defRPr>
            </a:lvl7pPr>
            <a:lvl8pPr indent="-298450" lvl="7" marL="3657600" rtl="0">
              <a:spcBef>
                <a:spcPts val="1600"/>
              </a:spcBef>
              <a:spcAft>
                <a:spcPts val="0"/>
              </a:spcAft>
              <a:buClr>
                <a:srgbClr val="BDE1FF"/>
              </a:buClr>
              <a:buSzPts val="1100"/>
              <a:buChar char="○"/>
              <a:defRPr>
                <a:solidFill>
                  <a:srgbClr val="BDE1FF"/>
                </a:solidFill>
              </a:defRPr>
            </a:lvl8pPr>
            <a:lvl9pPr indent="-298450" lvl="8" marL="4114800" rtl="0">
              <a:spcBef>
                <a:spcPts val="1600"/>
              </a:spcBef>
              <a:spcAft>
                <a:spcPts val="1600"/>
              </a:spcAft>
              <a:buClr>
                <a:srgbClr val="BDE1FF"/>
              </a:buClr>
              <a:buSzPts val="1100"/>
              <a:buChar char="■"/>
              <a:defRPr>
                <a:solidFill>
                  <a:srgbClr val="BDE1FF"/>
                </a:solidFill>
              </a:defRPr>
            </a:lvl9pPr>
          </a:lstStyle>
          <a:p/>
        </p:txBody>
      </p:sp>
      <p:sp>
        <p:nvSpPr>
          <p:cNvPr id="143" name="Google Shape;14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4" name="Google Shape;144;p27">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 Body and Title - 1 Column" type="blank">
  <p:cSld name="BLANK">
    <p:spTree>
      <p:nvGrpSpPr>
        <p:cNvPr id="145" name="Shape 145"/>
        <p:cNvGrpSpPr/>
        <p:nvPr/>
      </p:nvGrpSpPr>
      <p:grpSpPr>
        <a:xfrm>
          <a:off x="0" y="0"/>
          <a:ext cx="0" cy="0"/>
          <a:chOff x="0" y="0"/>
          <a:chExt cx="0" cy="0"/>
        </a:xfrm>
      </p:grpSpPr>
      <p:sp>
        <p:nvSpPr>
          <p:cNvPr id="146" name="Google Shape;14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8"/>
          <p:cNvSpPr txBox="1"/>
          <p:nvPr>
            <p:ph type="title"/>
          </p:nvPr>
        </p:nvSpPr>
        <p:spPr>
          <a:xfrm>
            <a:off x="512400" y="1046350"/>
            <a:ext cx="3312600" cy="881100"/>
          </a:xfrm>
          <a:prstGeom prst="rect">
            <a:avLst/>
          </a:prstGeom>
        </p:spPr>
        <p:txBody>
          <a:bodyPr anchorCtr="0" anchor="t" bIns="91425" lIns="91425" spcFirstLastPara="1" rIns="91425" wrap="square" tIns="91425"/>
          <a:lstStyle>
            <a:lvl1pPr lvl="0" rtl="0">
              <a:spcBef>
                <a:spcPts val="0"/>
              </a:spcBef>
              <a:spcAft>
                <a:spcPts val="0"/>
              </a:spcAft>
              <a:buSzPts val="2200"/>
              <a:buFont typeface="Raleway Light"/>
              <a:buNone/>
              <a:defRPr sz="2200">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148" name="Google Shape;148;p28"/>
          <p:cNvSpPr txBox="1"/>
          <p:nvPr>
            <p:ph idx="1" type="body"/>
          </p:nvPr>
        </p:nvSpPr>
        <p:spPr>
          <a:xfrm>
            <a:off x="512400" y="1994250"/>
            <a:ext cx="3947700" cy="24402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149" name="Google Shape;149;p28"/>
          <p:cNvSpPr/>
          <p:nvPr/>
        </p:nvSpPr>
        <p:spPr>
          <a:xfrm>
            <a:off x="594225" y="908425"/>
            <a:ext cx="500100" cy="68400"/>
          </a:xfrm>
          <a:prstGeom prst="rect">
            <a:avLst/>
          </a:prstGeom>
          <a:solidFill>
            <a:srgbClr val="00AE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a:off x="1094325" y="908425"/>
            <a:ext cx="500100" cy="68400"/>
          </a:xfrm>
          <a:prstGeom prst="rect">
            <a:avLst/>
          </a:prstGeom>
          <a:solidFill>
            <a:srgbClr val="0D47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rPr>
              <a:t>© 2018 BitGo. Confidential.</a:t>
            </a:r>
            <a:endParaRPr sz="800">
              <a:solidFill>
                <a:srgbClr val="666666"/>
              </a:solidFill>
            </a:endParaRPr>
          </a:p>
        </p:txBody>
      </p:sp>
      <p:pic>
        <p:nvPicPr>
          <p:cNvPr id="152" name="Google Shape;152;p28"/>
          <p:cNvPicPr preferRelativeResize="0"/>
          <p:nvPr/>
        </p:nvPicPr>
        <p:blipFill rotWithShape="1">
          <a:blip r:embed="rId2">
            <a:alphaModFix/>
          </a:blip>
          <a:srcRect b="24911" l="14547" r="44840" t="2901"/>
          <a:stretch/>
        </p:blipFill>
        <p:spPr>
          <a:xfrm rot="10800000">
            <a:off x="8081700" y="0"/>
            <a:ext cx="1062300" cy="1062300"/>
          </a:xfrm>
          <a:prstGeom prst="rtTriangle">
            <a:avLst/>
          </a:prstGeom>
          <a:noFill/>
          <a:ln>
            <a:noFill/>
          </a:ln>
        </p:spPr>
      </p:pic>
      <p:pic>
        <p:nvPicPr>
          <p:cNvPr id="153" name="Google Shape;153;p28"/>
          <p:cNvPicPr preferRelativeResize="0"/>
          <p:nvPr/>
        </p:nvPicPr>
        <p:blipFill rotWithShape="1">
          <a:blip r:embed="rId2">
            <a:alphaModFix/>
          </a:blip>
          <a:srcRect b="24911" l="14547" r="44840" t="2901"/>
          <a:stretch/>
        </p:blipFill>
        <p:spPr>
          <a:xfrm>
            <a:off x="8026150" y="57950"/>
            <a:ext cx="596400" cy="596400"/>
          </a:xfrm>
          <a:prstGeom prst="rtTriangle">
            <a:avLst/>
          </a:prstGeom>
          <a:noFill/>
          <a:ln>
            <a:noFill/>
          </a:ln>
        </p:spPr>
      </p:pic>
      <p:pic>
        <p:nvPicPr>
          <p:cNvPr id="154" name="Google Shape;154;p28">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 Title and Body">
  <p:cSld name="BLANK_1">
    <p:spTree>
      <p:nvGrpSpPr>
        <p:cNvPr id="155" name="Shape 155"/>
        <p:cNvGrpSpPr/>
        <p:nvPr/>
      </p:nvGrpSpPr>
      <p:grpSpPr>
        <a:xfrm>
          <a:off x="0" y="0"/>
          <a:ext cx="0" cy="0"/>
          <a:chOff x="0" y="0"/>
          <a:chExt cx="0" cy="0"/>
        </a:xfrm>
      </p:grpSpPr>
      <p:sp>
        <p:nvSpPr>
          <p:cNvPr id="156" name="Google Shape;15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9"/>
          <p:cNvSpPr txBox="1"/>
          <p:nvPr>
            <p:ph type="title"/>
          </p:nvPr>
        </p:nvSpPr>
        <p:spPr>
          <a:xfrm>
            <a:off x="512400" y="1046350"/>
            <a:ext cx="8033100" cy="714300"/>
          </a:xfrm>
          <a:prstGeom prst="rect">
            <a:avLst/>
          </a:prstGeom>
        </p:spPr>
        <p:txBody>
          <a:bodyPr anchorCtr="0" anchor="t" bIns="91425" lIns="91425" spcFirstLastPara="1" rIns="91425" wrap="square" tIns="91425"/>
          <a:lstStyle>
            <a:lvl1pPr lvl="0" rtl="0">
              <a:spcBef>
                <a:spcPts val="0"/>
              </a:spcBef>
              <a:spcAft>
                <a:spcPts val="0"/>
              </a:spcAft>
              <a:buSzPts val="2200"/>
              <a:buFont typeface="Raleway Light"/>
              <a:buNone/>
              <a:defRPr sz="2200">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158" name="Google Shape;158;p29"/>
          <p:cNvSpPr txBox="1"/>
          <p:nvPr>
            <p:ph idx="1" type="body"/>
          </p:nvPr>
        </p:nvSpPr>
        <p:spPr>
          <a:xfrm>
            <a:off x="512400" y="1994250"/>
            <a:ext cx="8054400" cy="24402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159" name="Google Shape;159;p29"/>
          <p:cNvSpPr/>
          <p:nvPr/>
        </p:nvSpPr>
        <p:spPr>
          <a:xfrm>
            <a:off x="594225" y="908425"/>
            <a:ext cx="500100" cy="68400"/>
          </a:xfrm>
          <a:prstGeom prst="rect">
            <a:avLst/>
          </a:prstGeom>
          <a:solidFill>
            <a:srgbClr val="00AE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1094325" y="908425"/>
            <a:ext cx="500100" cy="68400"/>
          </a:xfrm>
          <a:prstGeom prst="rect">
            <a:avLst/>
          </a:prstGeom>
          <a:solidFill>
            <a:srgbClr val="0D47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rPr>
              <a:t>© 2018 BitGo. Confidential.</a:t>
            </a:r>
            <a:endParaRPr sz="800">
              <a:solidFill>
                <a:srgbClr val="666666"/>
              </a:solidFill>
            </a:endParaRPr>
          </a:p>
        </p:txBody>
      </p:sp>
      <p:pic>
        <p:nvPicPr>
          <p:cNvPr id="162" name="Google Shape;162;p29">
            <a:hlinkClick/>
          </p:cNvPr>
          <p:cNvPicPr preferRelativeResize="0"/>
          <p:nvPr/>
        </p:nvPicPr>
        <p:blipFill>
          <a:blip r:embed="rId2">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spTree>
      <p:nvGrpSpPr>
        <p:cNvPr id="163" name="Shape 163"/>
        <p:cNvGrpSpPr/>
        <p:nvPr/>
      </p:nvGrpSpPr>
      <p:grpSpPr>
        <a:xfrm>
          <a:off x="0" y="0"/>
          <a:ext cx="0" cy="0"/>
          <a:chOff x="0" y="0"/>
          <a:chExt cx="0" cy="0"/>
        </a:xfrm>
      </p:grpSpPr>
      <p:pic>
        <p:nvPicPr>
          <p:cNvPr descr="Background_landing.jpg" id="164" name="Google Shape;164;p30"/>
          <p:cNvPicPr preferRelativeResize="0"/>
          <p:nvPr/>
        </p:nvPicPr>
        <p:blipFill rotWithShape="1">
          <a:blip r:embed="rId2">
            <a:alphaModFix/>
          </a:blip>
          <a:srcRect b="7813" l="0" r="0" t="7813"/>
          <a:stretch/>
        </p:blipFill>
        <p:spPr>
          <a:xfrm>
            <a:off x="0" y="0"/>
            <a:ext cx="9144000" cy="5143500"/>
          </a:xfrm>
          <a:prstGeom prst="rect">
            <a:avLst/>
          </a:prstGeom>
          <a:noFill/>
          <a:ln>
            <a:noFill/>
          </a:ln>
        </p:spPr>
      </p:pic>
      <p:pic>
        <p:nvPicPr>
          <p:cNvPr id="165" name="Google Shape;165;p30"/>
          <p:cNvPicPr preferRelativeResize="0"/>
          <p:nvPr/>
        </p:nvPicPr>
        <p:blipFill rotWithShape="1">
          <a:blip r:embed="rId3">
            <a:alphaModFix/>
          </a:blip>
          <a:srcRect b="0" l="0" r="0" t="0"/>
          <a:stretch/>
        </p:blipFill>
        <p:spPr>
          <a:xfrm>
            <a:off x="9218" y="0"/>
            <a:ext cx="9125567" cy="5143501"/>
          </a:xfrm>
          <a:prstGeom prst="rect">
            <a:avLst/>
          </a:prstGeom>
          <a:noFill/>
          <a:ln>
            <a:noFill/>
          </a:ln>
        </p:spPr>
      </p:pic>
      <p:sp>
        <p:nvSpPr>
          <p:cNvPr id="166" name="Google Shape;166;p3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800"/>
              <a:buFont typeface="Arial"/>
              <a:buNone/>
              <a:defRPr b="0" i="0" sz="3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67" name="Google Shape;16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8" name="Google Shape;168;p30"/>
          <p:cNvCxnSpPr/>
          <p:nvPr/>
        </p:nvCxnSpPr>
        <p:spPr>
          <a:xfrm>
            <a:off x="762000" y="2362200"/>
            <a:ext cx="7315200" cy="0"/>
          </a:xfrm>
          <a:prstGeom prst="straightConnector1">
            <a:avLst/>
          </a:prstGeom>
          <a:noFill/>
          <a:ln cap="flat" cmpd="sng" w="19050">
            <a:solidFill>
              <a:srgbClr val="FFFFFF"/>
            </a:solidFill>
            <a:prstDash val="solid"/>
            <a:round/>
            <a:headEnd len="sm" w="sm" type="none"/>
            <a:tailEnd len="sm" w="sm" type="none"/>
          </a:ln>
        </p:spPr>
      </p:cxnSp>
      <p:pic>
        <p:nvPicPr>
          <p:cNvPr id="169" name="Google Shape;169;p30"/>
          <p:cNvPicPr preferRelativeResize="0"/>
          <p:nvPr/>
        </p:nvPicPr>
        <p:blipFill rotWithShape="1">
          <a:blip r:embed="rId4">
            <a:alphaModFix/>
          </a:blip>
          <a:srcRect b="0" l="0" r="0" t="0"/>
          <a:stretch/>
        </p:blipFill>
        <p:spPr>
          <a:xfrm>
            <a:off x="7086600" y="341176"/>
            <a:ext cx="1676400" cy="420824"/>
          </a:xfrm>
          <a:prstGeom prst="rect">
            <a:avLst/>
          </a:prstGeom>
          <a:noFill/>
          <a:ln>
            <a:noFill/>
          </a:ln>
        </p:spPr>
      </p:pic>
      <p:sp>
        <p:nvSpPr>
          <p:cNvPr id="170" name="Google Shape;170;p30"/>
          <p:cNvSpPr txBox="1"/>
          <p:nvPr>
            <p:ph type="title"/>
          </p:nvPr>
        </p:nvSpPr>
        <p:spPr>
          <a:xfrm>
            <a:off x="778375" y="1868125"/>
            <a:ext cx="7315200" cy="84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5400"/>
              <a:buFont typeface="Arial"/>
              <a:buNone/>
              <a:defRPr b="0" i="0" sz="54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4">
    <p:spTree>
      <p:nvGrpSpPr>
        <p:cNvPr id="171" name="Shape 171"/>
        <p:cNvGrpSpPr/>
        <p:nvPr/>
      </p:nvGrpSpPr>
      <p:grpSpPr>
        <a:xfrm>
          <a:off x="0" y="0"/>
          <a:ext cx="0" cy="0"/>
          <a:chOff x="0" y="0"/>
          <a:chExt cx="0" cy="0"/>
        </a:xfrm>
      </p:grpSpPr>
      <p:pic>
        <p:nvPicPr>
          <p:cNvPr descr="Background_landing.jpg" id="172" name="Google Shape;172;p31"/>
          <p:cNvPicPr preferRelativeResize="0"/>
          <p:nvPr/>
        </p:nvPicPr>
        <p:blipFill rotWithShape="1">
          <a:blip r:embed="rId2">
            <a:alphaModFix/>
          </a:blip>
          <a:srcRect b="32960" l="0" r="0" t="43289"/>
          <a:stretch/>
        </p:blipFill>
        <p:spPr>
          <a:xfrm>
            <a:off x="0" y="0"/>
            <a:ext cx="9144000" cy="1308874"/>
          </a:xfrm>
          <a:prstGeom prst="rect">
            <a:avLst/>
          </a:prstGeom>
          <a:noFill/>
          <a:ln>
            <a:noFill/>
          </a:ln>
        </p:spPr>
      </p:pic>
      <p:pic>
        <p:nvPicPr>
          <p:cNvPr id="173" name="Google Shape;173;p31"/>
          <p:cNvPicPr preferRelativeResize="0"/>
          <p:nvPr/>
        </p:nvPicPr>
        <p:blipFill rotWithShape="1">
          <a:blip r:embed="rId3">
            <a:alphaModFix/>
          </a:blip>
          <a:srcRect b="37301" l="0" r="0" t="37301"/>
          <a:stretch/>
        </p:blipFill>
        <p:spPr>
          <a:xfrm>
            <a:off x="0" y="0"/>
            <a:ext cx="9143998" cy="1308876"/>
          </a:xfrm>
          <a:prstGeom prst="rect">
            <a:avLst/>
          </a:prstGeom>
          <a:noFill/>
          <a:ln>
            <a:noFill/>
          </a:ln>
        </p:spPr>
      </p:pic>
      <p:sp>
        <p:nvSpPr>
          <p:cNvPr id="174" name="Google Shape;174;p31"/>
          <p:cNvSpPr txBox="1"/>
          <p:nvPr>
            <p:ph idx="1" type="body"/>
          </p:nvPr>
        </p:nvSpPr>
        <p:spPr>
          <a:xfrm>
            <a:off x="286775" y="1753425"/>
            <a:ext cx="7857600" cy="30153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787878"/>
              </a:buClr>
              <a:buSzPts val="1300"/>
              <a:buFont typeface="Helvetica Neue"/>
              <a:buChar char="●"/>
              <a:defRPr b="1">
                <a:solidFill>
                  <a:srgbClr val="787878"/>
                </a:solidFill>
                <a:latin typeface="Helvetica Neue"/>
                <a:ea typeface="Helvetica Neue"/>
                <a:cs typeface="Helvetica Neue"/>
                <a:sym typeface="Helvetica Neue"/>
              </a:defRPr>
            </a:lvl1pPr>
            <a:lvl2pPr indent="-298450" lvl="1" marL="9144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2pPr>
            <a:lvl3pPr indent="-298450" lvl="2" marL="13716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3pPr>
            <a:lvl4pPr indent="-298450" lvl="3" marL="18288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4pPr>
            <a:lvl5pPr indent="-298450" lvl="4" marL="22860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5pPr>
            <a:lvl6pPr indent="-298450" lvl="5" marL="27432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6pPr>
            <a:lvl7pPr indent="-298450" lvl="6" marL="32004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7pPr>
            <a:lvl8pPr indent="-298450" lvl="7" marL="36576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8pPr>
            <a:lvl9pPr indent="-298450" lvl="8" marL="4114800" rtl="0">
              <a:spcBef>
                <a:spcPts val="1600"/>
              </a:spcBef>
              <a:spcAft>
                <a:spcPts val="1600"/>
              </a:spcAft>
              <a:buClr>
                <a:srgbClr val="787878"/>
              </a:buClr>
              <a:buSzPts val="1100"/>
              <a:buFont typeface="Helvetica Neue"/>
              <a:buChar char="■"/>
              <a:defRPr>
                <a:solidFill>
                  <a:srgbClr val="787878"/>
                </a:solidFill>
                <a:latin typeface="Helvetica Neue"/>
                <a:ea typeface="Helvetica Neue"/>
                <a:cs typeface="Helvetica Neue"/>
                <a:sym typeface="Helvetica Neue"/>
              </a:defRPr>
            </a:lvl9pPr>
          </a:lstStyle>
          <a:p/>
        </p:txBody>
      </p:sp>
      <p:sp>
        <p:nvSpPr>
          <p:cNvPr id="175" name="Google Shape;175;p31"/>
          <p:cNvSpPr txBox="1"/>
          <p:nvPr>
            <p:ph type="title"/>
          </p:nvPr>
        </p:nvSpPr>
        <p:spPr>
          <a:xfrm>
            <a:off x="362975" y="202375"/>
            <a:ext cx="8037900" cy="934200"/>
          </a:xfrm>
          <a:prstGeom prst="rect">
            <a:avLst/>
          </a:prstGeom>
        </p:spPr>
        <p:txBody>
          <a:bodyPr anchorCtr="0" anchor="t" bIns="91425" lIns="91425" spcFirstLastPara="1" rIns="91425" wrap="square" tIns="91425"/>
          <a:lstStyle>
            <a:lvl1pPr lvl="0" rtl="0">
              <a:spcBef>
                <a:spcPts val="0"/>
              </a:spcBef>
              <a:spcAft>
                <a:spcPts val="0"/>
              </a:spcAft>
              <a:buNone/>
              <a:defRPr sz="36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87878"/>
                </a:solidFill>
                <a:latin typeface="Helvetica Neue"/>
                <a:ea typeface="Helvetica Neue"/>
                <a:cs typeface="Helvetica Neue"/>
                <a:sym typeface="Helvetica Neue"/>
              </a:defRPr>
            </a:lvl1pPr>
            <a:lvl2pPr lvl="1" rtl="0">
              <a:buNone/>
              <a:defRPr sz="1300">
                <a:solidFill>
                  <a:srgbClr val="787878"/>
                </a:solidFill>
                <a:latin typeface="Helvetica Neue"/>
                <a:ea typeface="Helvetica Neue"/>
                <a:cs typeface="Helvetica Neue"/>
                <a:sym typeface="Helvetica Neue"/>
              </a:defRPr>
            </a:lvl2pPr>
            <a:lvl3pPr lvl="2" rtl="0">
              <a:buNone/>
              <a:defRPr sz="1300">
                <a:solidFill>
                  <a:srgbClr val="787878"/>
                </a:solidFill>
                <a:latin typeface="Helvetica Neue"/>
                <a:ea typeface="Helvetica Neue"/>
                <a:cs typeface="Helvetica Neue"/>
                <a:sym typeface="Helvetica Neue"/>
              </a:defRPr>
            </a:lvl3pPr>
            <a:lvl4pPr lvl="3" rtl="0">
              <a:buNone/>
              <a:defRPr sz="1300">
                <a:solidFill>
                  <a:srgbClr val="787878"/>
                </a:solidFill>
                <a:latin typeface="Helvetica Neue"/>
                <a:ea typeface="Helvetica Neue"/>
                <a:cs typeface="Helvetica Neue"/>
                <a:sym typeface="Helvetica Neue"/>
              </a:defRPr>
            </a:lvl4pPr>
            <a:lvl5pPr lvl="4" rtl="0">
              <a:buNone/>
              <a:defRPr sz="1300">
                <a:solidFill>
                  <a:srgbClr val="787878"/>
                </a:solidFill>
                <a:latin typeface="Helvetica Neue"/>
                <a:ea typeface="Helvetica Neue"/>
                <a:cs typeface="Helvetica Neue"/>
                <a:sym typeface="Helvetica Neue"/>
              </a:defRPr>
            </a:lvl5pPr>
            <a:lvl6pPr lvl="5" rtl="0">
              <a:buNone/>
              <a:defRPr sz="1300">
                <a:solidFill>
                  <a:srgbClr val="787878"/>
                </a:solidFill>
                <a:latin typeface="Helvetica Neue"/>
                <a:ea typeface="Helvetica Neue"/>
                <a:cs typeface="Helvetica Neue"/>
                <a:sym typeface="Helvetica Neue"/>
              </a:defRPr>
            </a:lvl6pPr>
            <a:lvl7pPr lvl="6" rtl="0">
              <a:buNone/>
              <a:defRPr sz="1300">
                <a:solidFill>
                  <a:srgbClr val="787878"/>
                </a:solidFill>
                <a:latin typeface="Helvetica Neue"/>
                <a:ea typeface="Helvetica Neue"/>
                <a:cs typeface="Helvetica Neue"/>
                <a:sym typeface="Helvetica Neue"/>
              </a:defRPr>
            </a:lvl7pPr>
            <a:lvl8pPr lvl="7" rtl="0">
              <a:buNone/>
              <a:defRPr sz="1300">
                <a:solidFill>
                  <a:srgbClr val="787878"/>
                </a:solidFill>
                <a:latin typeface="Helvetica Neue"/>
                <a:ea typeface="Helvetica Neue"/>
                <a:cs typeface="Helvetica Neue"/>
                <a:sym typeface="Helvetica Neue"/>
              </a:defRPr>
            </a:lvl8pPr>
            <a:lvl9pPr lvl="8" rtl="0">
              <a:buNone/>
              <a:defRPr sz="1300">
                <a:solidFill>
                  <a:srgbClr val="78787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rrow header">
  <p:cSld name="CUSTOM_1">
    <p:spTree>
      <p:nvGrpSpPr>
        <p:cNvPr id="177" name="Shape 177"/>
        <p:cNvGrpSpPr/>
        <p:nvPr/>
      </p:nvGrpSpPr>
      <p:grpSpPr>
        <a:xfrm>
          <a:off x="0" y="0"/>
          <a:ext cx="0" cy="0"/>
          <a:chOff x="0" y="0"/>
          <a:chExt cx="0" cy="0"/>
        </a:xfrm>
      </p:grpSpPr>
      <p:pic>
        <p:nvPicPr>
          <p:cNvPr descr="Background_landing.jpg" id="178" name="Google Shape;178;p32"/>
          <p:cNvPicPr preferRelativeResize="0"/>
          <p:nvPr/>
        </p:nvPicPr>
        <p:blipFill rotWithShape="1">
          <a:blip r:embed="rId2">
            <a:alphaModFix/>
          </a:blip>
          <a:srcRect b="39823" l="0" r="0" t="48516"/>
          <a:stretch/>
        </p:blipFill>
        <p:spPr>
          <a:xfrm>
            <a:off x="0" y="0"/>
            <a:ext cx="9144000" cy="710776"/>
          </a:xfrm>
          <a:prstGeom prst="rect">
            <a:avLst/>
          </a:prstGeom>
          <a:noFill/>
          <a:ln>
            <a:noFill/>
          </a:ln>
        </p:spPr>
      </p:pic>
      <p:pic>
        <p:nvPicPr>
          <p:cNvPr id="179" name="Google Shape;179;p32"/>
          <p:cNvPicPr preferRelativeResize="0"/>
          <p:nvPr/>
        </p:nvPicPr>
        <p:blipFill rotWithShape="1">
          <a:blip r:embed="rId3">
            <a:alphaModFix/>
          </a:blip>
          <a:srcRect b="43105" l="0" r="0" t="43103"/>
          <a:stretch/>
        </p:blipFill>
        <p:spPr>
          <a:xfrm>
            <a:off x="0" y="0"/>
            <a:ext cx="9143998" cy="710774"/>
          </a:xfrm>
          <a:prstGeom prst="rect">
            <a:avLst/>
          </a:prstGeom>
          <a:noFill/>
          <a:ln>
            <a:noFill/>
          </a:ln>
        </p:spPr>
      </p:pic>
      <p:sp>
        <p:nvSpPr>
          <p:cNvPr id="180" name="Google Shape;180;p32"/>
          <p:cNvSpPr txBox="1"/>
          <p:nvPr>
            <p:ph type="title"/>
          </p:nvPr>
        </p:nvSpPr>
        <p:spPr>
          <a:xfrm>
            <a:off x="286775" y="-102425"/>
            <a:ext cx="8037900" cy="934200"/>
          </a:xfrm>
          <a:prstGeom prst="rect">
            <a:avLst/>
          </a:prstGeom>
        </p:spPr>
        <p:txBody>
          <a:bodyPr anchorCtr="0" anchor="t" bIns="91425" lIns="91425" spcFirstLastPara="1" rIns="91425" wrap="square" tIns="91425"/>
          <a:lstStyle>
            <a:lvl1pPr lvl="0" rtl="0">
              <a:spcBef>
                <a:spcPts val="0"/>
              </a:spcBef>
              <a:spcAft>
                <a:spcPts val="0"/>
              </a:spcAft>
              <a:buNone/>
              <a:defRPr sz="36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Oswald"/>
                <a:ea typeface="Oswald"/>
                <a:cs typeface="Oswald"/>
                <a:sym typeface="Oswald"/>
              </a:defRPr>
            </a:lvl1pPr>
            <a:lvl2pPr lvl="1" rtl="0">
              <a:buNone/>
              <a:defRPr sz="1300">
                <a:solidFill>
                  <a:srgbClr val="FFFFFF"/>
                </a:solidFill>
                <a:latin typeface="Oswald"/>
                <a:ea typeface="Oswald"/>
                <a:cs typeface="Oswald"/>
                <a:sym typeface="Oswald"/>
              </a:defRPr>
            </a:lvl2pPr>
            <a:lvl3pPr lvl="2" rtl="0">
              <a:buNone/>
              <a:defRPr sz="1300">
                <a:solidFill>
                  <a:srgbClr val="FFFFFF"/>
                </a:solidFill>
                <a:latin typeface="Oswald"/>
                <a:ea typeface="Oswald"/>
                <a:cs typeface="Oswald"/>
                <a:sym typeface="Oswald"/>
              </a:defRPr>
            </a:lvl3pPr>
            <a:lvl4pPr lvl="3" rtl="0">
              <a:buNone/>
              <a:defRPr sz="1300">
                <a:solidFill>
                  <a:srgbClr val="FFFFFF"/>
                </a:solidFill>
                <a:latin typeface="Oswald"/>
                <a:ea typeface="Oswald"/>
                <a:cs typeface="Oswald"/>
                <a:sym typeface="Oswald"/>
              </a:defRPr>
            </a:lvl4pPr>
            <a:lvl5pPr lvl="4" rtl="0">
              <a:buNone/>
              <a:defRPr sz="1300">
                <a:solidFill>
                  <a:srgbClr val="FFFFFF"/>
                </a:solidFill>
                <a:latin typeface="Oswald"/>
                <a:ea typeface="Oswald"/>
                <a:cs typeface="Oswald"/>
                <a:sym typeface="Oswald"/>
              </a:defRPr>
            </a:lvl5pPr>
            <a:lvl6pPr lvl="5" rtl="0">
              <a:buNone/>
              <a:defRPr sz="1300">
                <a:solidFill>
                  <a:srgbClr val="FFFFFF"/>
                </a:solidFill>
                <a:latin typeface="Oswald"/>
                <a:ea typeface="Oswald"/>
                <a:cs typeface="Oswald"/>
                <a:sym typeface="Oswald"/>
              </a:defRPr>
            </a:lvl6pPr>
            <a:lvl7pPr lvl="6" rtl="0">
              <a:buNone/>
              <a:defRPr sz="1300">
                <a:solidFill>
                  <a:srgbClr val="FFFFFF"/>
                </a:solidFill>
                <a:latin typeface="Oswald"/>
                <a:ea typeface="Oswald"/>
                <a:cs typeface="Oswald"/>
                <a:sym typeface="Oswald"/>
              </a:defRPr>
            </a:lvl7pPr>
            <a:lvl8pPr lvl="7" rtl="0">
              <a:buNone/>
              <a:defRPr sz="1300">
                <a:solidFill>
                  <a:srgbClr val="FFFFFF"/>
                </a:solidFill>
                <a:latin typeface="Oswald"/>
                <a:ea typeface="Oswald"/>
                <a:cs typeface="Oswald"/>
                <a:sym typeface="Oswald"/>
              </a:defRPr>
            </a:lvl8pPr>
            <a:lvl9pPr lvl="8" rtl="0">
              <a:buNone/>
              <a:defRPr sz="1300">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2">
    <p:spTree>
      <p:nvGrpSpPr>
        <p:cNvPr id="182" name="Shape 182"/>
        <p:cNvGrpSpPr/>
        <p:nvPr/>
      </p:nvGrpSpPr>
      <p:grpSpPr>
        <a:xfrm>
          <a:off x="0" y="0"/>
          <a:ext cx="0" cy="0"/>
          <a:chOff x="0" y="0"/>
          <a:chExt cx="0" cy="0"/>
        </a:xfrm>
      </p:grpSpPr>
      <p:pic>
        <p:nvPicPr>
          <p:cNvPr descr="Background_landing.jpg" id="183" name="Google Shape;183;p33"/>
          <p:cNvPicPr preferRelativeResize="0"/>
          <p:nvPr/>
        </p:nvPicPr>
        <p:blipFill rotWithShape="1">
          <a:blip r:embed="rId2">
            <a:alphaModFix/>
          </a:blip>
          <a:srcRect b="7813" l="0" r="0" t="7813"/>
          <a:stretch/>
        </p:blipFill>
        <p:spPr>
          <a:xfrm>
            <a:off x="0" y="0"/>
            <a:ext cx="9144000" cy="5143500"/>
          </a:xfrm>
          <a:prstGeom prst="rect">
            <a:avLst/>
          </a:prstGeom>
          <a:noFill/>
          <a:ln>
            <a:noFill/>
          </a:ln>
        </p:spPr>
      </p:pic>
      <p:pic>
        <p:nvPicPr>
          <p:cNvPr id="184" name="Google Shape;184;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5" name="Google Shape;185;p33"/>
          <p:cNvPicPr preferRelativeResize="0"/>
          <p:nvPr/>
        </p:nvPicPr>
        <p:blipFill rotWithShape="1">
          <a:blip r:embed="rId4">
            <a:alphaModFix/>
          </a:blip>
          <a:srcRect b="0" l="0" r="0" t="0"/>
          <a:stretch/>
        </p:blipFill>
        <p:spPr>
          <a:xfrm>
            <a:off x="9218" y="0"/>
            <a:ext cx="9125567" cy="5143501"/>
          </a:xfrm>
          <a:prstGeom prst="rect">
            <a:avLst/>
          </a:prstGeom>
          <a:noFill/>
          <a:ln>
            <a:noFill/>
          </a:ln>
        </p:spPr>
      </p:pic>
      <p:sp>
        <p:nvSpPr>
          <p:cNvPr id="186" name="Google Shape;186;p33"/>
          <p:cNvSpPr txBox="1"/>
          <p:nvPr>
            <p:ph idx="1" type="subTitle"/>
          </p:nvPr>
        </p:nvSpPr>
        <p:spPr>
          <a:xfrm>
            <a:off x="2795625" y="2282350"/>
            <a:ext cx="3833700" cy="491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 name="Google Shape;18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rrow header 1">
  <p:cSld name="CUSTOM_1_1">
    <p:spTree>
      <p:nvGrpSpPr>
        <p:cNvPr id="188" name="Shape 188"/>
        <p:cNvGrpSpPr/>
        <p:nvPr/>
      </p:nvGrpSpPr>
      <p:grpSpPr>
        <a:xfrm>
          <a:off x="0" y="0"/>
          <a:ext cx="0" cy="0"/>
          <a:chOff x="0" y="0"/>
          <a:chExt cx="0" cy="0"/>
        </a:xfrm>
      </p:grpSpPr>
      <p:pic>
        <p:nvPicPr>
          <p:cNvPr descr="Background_landing.jpg" id="189" name="Google Shape;189;p34"/>
          <p:cNvPicPr preferRelativeResize="0"/>
          <p:nvPr/>
        </p:nvPicPr>
        <p:blipFill rotWithShape="1">
          <a:blip r:embed="rId2">
            <a:alphaModFix/>
          </a:blip>
          <a:srcRect b="39823" l="0" r="0" t="48515"/>
          <a:stretch/>
        </p:blipFill>
        <p:spPr>
          <a:xfrm>
            <a:off x="0" y="0"/>
            <a:ext cx="9144000" cy="710776"/>
          </a:xfrm>
          <a:prstGeom prst="rect">
            <a:avLst/>
          </a:prstGeom>
          <a:noFill/>
          <a:ln>
            <a:noFill/>
          </a:ln>
        </p:spPr>
      </p:pic>
      <p:pic>
        <p:nvPicPr>
          <p:cNvPr id="190" name="Google Shape;190;p34"/>
          <p:cNvPicPr preferRelativeResize="0"/>
          <p:nvPr/>
        </p:nvPicPr>
        <p:blipFill rotWithShape="1">
          <a:blip r:embed="rId3">
            <a:alphaModFix/>
          </a:blip>
          <a:srcRect b="43105" l="0" r="0" t="43102"/>
          <a:stretch/>
        </p:blipFill>
        <p:spPr>
          <a:xfrm>
            <a:off x="0" y="0"/>
            <a:ext cx="9143998" cy="710774"/>
          </a:xfrm>
          <a:prstGeom prst="rect">
            <a:avLst/>
          </a:prstGeom>
          <a:noFill/>
          <a:ln>
            <a:noFill/>
          </a:ln>
        </p:spPr>
      </p:pic>
      <p:sp>
        <p:nvSpPr>
          <p:cNvPr id="191" name="Google Shape;191;p34"/>
          <p:cNvSpPr txBox="1"/>
          <p:nvPr>
            <p:ph type="title"/>
          </p:nvPr>
        </p:nvSpPr>
        <p:spPr>
          <a:xfrm>
            <a:off x="286775" y="-102425"/>
            <a:ext cx="8037900" cy="934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Vault" type="title">
  <p:cSld name="TITLE">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type="ctrTitle"/>
          </p:nvPr>
        </p:nvSpPr>
        <p:spPr>
          <a:xfrm>
            <a:off x="699700" y="1238600"/>
            <a:ext cx="7772700" cy="1578900"/>
          </a:xfrm>
          <a:prstGeom prst="rect">
            <a:avLst/>
          </a:prstGeom>
          <a:ln>
            <a:noFill/>
          </a:ln>
        </p:spPr>
        <p:txBody>
          <a:bodyPr anchorCtr="0" anchor="ctr" bIns="91425" lIns="91425" spcFirstLastPara="1" rIns="91425" wrap="square" tIns="91425"/>
          <a:lstStyle>
            <a:lvl1pPr lvl="0" rtl="0" algn="ctr">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2pPr>
            <a:lvl3pPr lvl="2"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3pPr>
            <a:lvl4pPr lvl="3"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4pPr>
            <a:lvl5pPr lvl="4"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5pPr>
            <a:lvl6pPr lvl="5"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6pPr>
            <a:lvl7pPr lvl="6"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7pPr>
            <a:lvl8pPr lvl="7"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8pPr>
            <a:lvl9pPr lvl="8" rtl="0">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9pPr>
          </a:lstStyle>
          <a:p/>
        </p:txBody>
      </p:sp>
      <p:sp>
        <p:nvSpPr>
          <p:cNvPr id="199" name="Google Shape;199;p36"/>
          <p:cNvSpPr txBox="1"/>
          <p:nvPr>
            <p:ph idx="1" type="subTitle"/>
          </p:nvPr>
        </p:nvSpPr>
        <p:spPr>
          <a:xfrm>
            <a:off x="699700" y="2410525"/>
            <a:ext cx="7772700" cy="506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300"/>
              <a:buFont typeface="Helvetica Neue"/>
              <a:buNone/>
              <a:defRPr>
                <a:solidFill>
                  <a:srgbClr val="FFFFFF"/>
                </a:solidFill>
                <a:latin typeface="Helvetica Neue"/>
                <a:ea typeface="Helvetica Neue"/>
                <a:cs typeface="Helvetica Neue"/>
                <a:sym typeface="Helvetica Neue"/>
              </a:defRPr>
            </a:lvl1pPr>
            <a:lvl2pPr lvl="1" rtl="0" algn="ctr">
              <a:lnSpc>
                <a:spcPct val="100000"/>
              </a:lnSpc>
              <a:spcBef>
                <a:spcPts val="0"/>
              </a:spcBef>
              <a:spcAft>
                <a:spcPts val="0"/>
              </a:spcAft>
              <a:buClr>
                <a:srgbClr val="FFFFFF"/>
              </a:buClr>
              <a:buSzPts val="1300"/>
              <a:buNone/>
              <a:defRPr sz="1300">
                <a:solidFill>
                  <a:srgbClr val="FFFFFF"/>
                </a:solidFill>
              </a:defRPr>
            </a:lvl2pPr>
            <a:lvl3pPr lvl="2" rtl="0" algn="ctr">
              <a:lnSpc>
                <a:spcPct val="100000"/>
              </a:lnSpc>
              <a:spcBef>
                <a:spcPts val="0"/>
              </a:spcBef>
              <a:spcAft>
                <a:spcPts val="0"/>
              </a:spcAft>
              <a:buClr>
                <a:srgbClr val="FFFFFF"/>
              </a:buClr>
              <a:buSzPts val="1300"/>
              <a:buNone/>
              <a:defRPr sz="1300">
                <a:solidFill>
                  <a:srgbClr val="FFFFFF"/>
                </a:solidFill>
              </a:defRPr>
            </a:lvl3pPr>
            <a:lvl4pPr lvl="3" rtl="0" algn="ctr">
              <a:lnSpc>
                <a:spcPct val="100000"/>
              </a:lnSpc>
              <a:spcBef>
                <a:spcPts val="0"/>
              </a:spcBef>
              <a:spcAft>
                <a:spcPts val="0"/>
              </a:spcAft>
              <a:buClr>
                <a:srgbClr val="FFFFFF"/>
              </a:buClr>
              <a:buSzPts val="1300"/>
              <a:buNone/>
              <a:defRPr sz="1300">
                <a:solidFill>
                  <a:srgbClr val="FFFFFF"/>
                </a:solidFill>
              </a:defRPr>
            </a:lvl4pPr>
            <a:lvl5pPr lvl="4" rtl="0" algn="ctr">
              <a:lnSpc>
                <a:spcPct val="100000"/>
              </a:lnSpc>
              <a:spcBef>
                <a:spcPts val="0"/>
              </a:spcBef>
              <a:spcAft>
                <a:spcPts val="0"/>
              </a:spcAft>
              <a:buClr>
                <a:srgbClr val="FFFFFF"/>
              </a:buClr>
              <a:buSzPts val="1300"/>
              <a:buNone/>
              <a:defRPr sz="1300">
                <a:solidFill>
                  <a:srgbClr val="FFFFFF"/>
                </a:solidFill>
              </a:defRPr>
            </a:lvl5pPr>
            <a:lvl6pPr lvl="5" rtl="0" algn="ctr">
              <a:lnSpc>
                <a:spcPct val="100000"/>
              </a:lnSpc>
              <a:spcBef>
                <a:spcPts val="0"/>
              </a:spcBef>
              <a:spcAft>
                <a:spcPts val="0"/>
              </a:spcAft>
              <a:buClr>
                <a:srgbClr val="FFFFFF"/>
              </a:buClr>
              <a:buSzPts val="1300"/>
              <a:buNone/>
              <a:defRPr sz="1300">
                <a:solidFill>
                  <a:srgbClr val="FFFFFF"/>
                </a:solidFill>
              </a:defRPr>
            </a:lvl6pPr>
            <a:lvl7pPr lvl="6" rtl="0" algn="ctr">
              <a:lnSpc>
                <a:spcPct val="100000"/>
              </a:lnSpc>
              <a:spcBef>
                <a:spcPts val="0"/>
              </a:spcBef>
              <a:spcAft>
                <a:spcPts val="0"/>
              </a:spcAft>
              <a:buClr>
                <a:srgbClr val="FFFFFF"/>
              </a:buClr>
              <a:buSzPts val="1300"/>
              <a:buNone/>
              <a:defRPr sz="1300">
                <a:solidFill>
                  <a:srgbClr val="FFFFFF"/>
                </a:solidFill>
              </a:defRPr>
            </a:lvl7pPr>
            <a:lvl8pPr lvl="7" rtl="0" algn="ctr">
              <a:lnSpc>
                <a:spcPct val="100000"/>
              </a:lnSpc>
              <a:spcBef>
                <a:spcPts val="0"/>
              </a:spcBef>
              <a:spcAft>
                <a:spcPts val="0"/>
              </a:spcAft>
              <a:buClr>
                <a:srgbClr val="FFFFFF"/>
              </a:buClr>
              <a:buSzPts val="1300"/>
              <a:buNone/>
              <a:defRPr sz="1300">
                <a:solidFill>
                  <a:srgbClr val="FFFFFF"/>
                </a:solidFill>
              </a:defRPr>
            </a:lvl8pPr>
            <a:lvl9pPr lvl="8" rtl="0" algn="ctr">
              <a:lnSpc>
                <a:spcPct val="100000"/>
              </a:lnSpc>
              <a:spcBef>
                <a:spcPts val="0"/>
              </a:spcBef>
              <a:spcAft>
                <a:spcPts val="0"/>
              </a:spcAft>
              <a:buClr>
                <a:srgbClr val="FFFFFF"/>
              </a:buClr>
              <a:buSzPts val="1300"/>
              <a:buNone/>
              <a:defRPr sz="1300">
                <a:solidFill>
                  <a:srgbClr val="FFFFFF"/>
                </a:solidFill>
              </a:defRPr>
            </a:lvl9pPr>
          </a:lstStyle>
          <a:p/>
        </p:txBody>
      </p:sp>
      <p:sp>
        <p:nvSpPr>
          <p:cNvPr id="200" name="Google Shape;20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36"/>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rPr>
              <a:t>© 2018 BitGo. Confidential.</a:t>
            </a:r>
            <a:endParaRPr sz="800">
              <a:solidFill>
                <a:srgbClr val="FFFFFF"/>
              </a:solidFill>
            </a:endParaRPr>
          </a:p>
        </p:txBody>
      </p:sp>
      <p:pic>
        <p:nvPicPr>
          <p:cNvPr id="202" name="Google Shape;202;p36"/>
          <p:cNvPicPr preferRelativeResize="0"/>
          <p:nvPr/>
        </p:nvPicPr>
        <p:blipFill rotWithShape="1">
          <a:blip r:embed="rId3">
            <a:alphaModFix/>
          </a:blip>
          <a:srcRect b="0" l="455" r="445" t="0"/>
          <a:stretch/>
        </p:blipFill>
        <p:spPr>
          <a:xfrm>
            <a:off x="65725" y="30300"/>
            <a:ext cx="1572876" cy="6517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City">
  <p:cSld name="TITLE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7"/>
          <p:cNvSpPr txBox="1"/>
          <p:nvPr>
            <p:ph idx="1" type="subTitle"/>
          </p:nvPr>
        </p:nvSpPr>
        <p:spPr>
          <a:xfrm>
            <a:off x="699700" y="2410525"/>
            <a:ext cx="7772700" cy="506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1300"/>
              <a:buFont typeface="Helvetica Neue"/>
              <a:buNone/>
              <a:defRPr>
                <a:solidFill>
                  <a:srgbClr val="FFFFFF"/>
                </a:solidFill>
                <a:latin typeface="Helvetica Neue"/>
                <a:ea typeface="Helvetica Neue"/>
                <a:cs typeface="Helvetica Neue"/>
                <a:sym typeface="Helvetica Neue"/>
              </a:defRPr>
            </a:lvl1pPr>
            <a:lvl2pPr lvl="1" rtl="0" algn="ctr">
              <a:lnSpc>
                <a:spcPct val="100000"/>
              </a:lnSpc>
              <a:spcBef>
                <a:spcPts val="0"/>
              </a:spcBef>
              <a:spcAft>
                <a:spcPts val="0"/>
              </a:spcAft>
              <a:buClr>
                <a:srgbClr val="FFFFFF"/>
              </a:buClr>
              <a:buSzPts val="1300"/>
              <a:buNone/>
              <a:defRPr sz="1300">
                <a:solidFill>
                  <a:srgbClr val="FFFFFF"/>
                </a:solidFill>
              </a:defRPr>
            </a:lvl2pPr>
            <a:lvl3pPr lvl="2" rtl="0" algn="ctr">
              <a:lnSpc>
                <a:spcPct val="100000"/>
              </a:lnSpc>
              <a:spcBef>
                <a:spcPts val="0"/>
              </a:spcBef>
              <a:spcAft>
                <a:spcPts val="0"/>
              </a:spcAft>
              <a:buClr>
                <a:srgbClr val="FFFFFF"/>
              </a:buClr>
              <a:buSzPts val="1300"/>
              <a:buNone/>
              <a:defRPr sz="1300">
                <a:solidFill>
                  <a:srgbClr val="FFFFFF"/>
                </a:solidFill>
              </a:defRPr>
            </a:lvl3pPr>
            <a:lvl4pPr lvl="3" rtl="0" algn="ctr">
              <a:lnSpc>
                <a:spcPct val="100000"/>
              </a:lnSpc>
              <a:spcBef>
                <a:spcPts val="0"/>
              </a:spcBef>
              <a:spcAft>
                <a:spcPts val="0"/>
              </a:spcAft>
              <a:buClr>
                <a:srgbClr val="FFFFFF"/>
              </a:buClr>
              <a:buSzPts val="1300"/>
              <a:buNone/>
              <a:defRPr sz="1300">
                <a:solidFill>
                  <a:srgbClr val="FFFFFF"/>
                </a:solidFill>
              </a:defRPr>
            </a:lvl4pPr>
            <a:lvl5pPr lvl="4" rtl="0" algn="ctr">
              <a:lnSpc>
                <a:spcPct val="100000"/>
              </a:lnSpc>
              <a:spcBef>
                <a:spcPts val="0"/>
              </a:spcBef>
              <a:spcAft>
                <a:spcPts val="0"/>
              </a:spcAft>
              <a:buClr>
                <a:srgbClr val="FFFFFF"/>
              </a:buClr>
              <a:buSzPts val="1300"/>
              <a:buNone/>
              <a:defRPr sz="1300">
                <a:solidFill>
                  <a:srgbClr val="FFFFFF"/>
                </a:solidFill>
              </a:defRPr>
            </a:lvl5pPr>
            <a:lvl6pPr lvl="5" rtl="0" algn="ctr">
              <a:lnSpc>
                <a:spcPct val="100000"/>
              </a:lnSpc>
              <a:spcBef>
                <a:spcPts val="0"/>
              </a:spcBef>
              <a:spcAft>
                <a:spcPts val="0"/>
              </a:spcAft>
              <a:buClr>
                <a:srgbClr val="FFFFFF"/>
              </a:buClr>
              <a:buSzPts val="1300"/>
              <a:buNone/>
              <a:defRPr sz="1300">
                <a:solidFill>
                  <a:srgbClr val="FFFFFF"/>
                </a:solidFill>
              </a:defRPr>
            </a:lvl6pPr>
            <a:lvl7pPr lvl="6" rtl="0" algn="ctr">
              <a:lnSpc>
                <a:spcPct val="100000"/>
              </a:lnSpc>
              <a:spcBef>
                <a:spcPts val="0"/>
              </a:spcBef>
              <a:spcAft>
                <a:spcPts val="0"/>
              </a:spcAft>
              <a:buClr>
                <a:srgbClr val="FFFFFF"/>
              </a:buClr>
              <a:buSzPts val="1300"/>
              <a:buNone/>
              <a:defRPr sz="1300">
                <a:solidFill>
                  <a:srgbClr val="FFFFFF"/>
                </a:solidFill>
              </a:defRPr>
            </a:lvl7pPr>
            <a:lvl8pPr lvl="7" rtl="0" algn="ctr">
              <a:lnSpc>
                <a:spcPct val="100000"/>
              </a:lnSpc>
              <a:spcBef>
                <a:spcPts val="0"/>
              </a:spcBef>
              <a:spcAft>
                <a:spcPts val="0"/>
              </a:spcAft>
              <a:buClr>
                <a:srgbClr val="FFFFFF"/>
              </a:buClr>
              <a:buSzPts val="1300"/>
              <a:buNone/>
              <a:defRPr sz="1300">
                <a:solidFill>
                  <a:srgbClr val="FFFFFF"/>
                </a:solidFill>
              </a:defRPr>
            </a:lvl8pPr>
            <a:lvl9pPr lvl="8" rtl="0" algn="ctr">
              <a:lnSpc>
                <a:spcPct val="100000"/>
              </a:lnSpc>
              <a:spcBef>
                <a:spcPts val="0"/>
              </a:spcBef>
              <a:spcAft>
                <a:spcPts val="0"/>
              </a:spcAft>
              <a:buClr>
                <a:srgbClr val="FFFFFF"/>
              </a:buClr>
              <a:buSzPts val="1300"/>
              <a:buNone/>
              <a:defRPr sz="1300">
                <a:solidFill>
                  <a:srgbClr val="FFFFFF"/>
                </a:solidFill>
              </a:defRPr>
            </a:lvl9pPr>
          </a:lstStyle>
          <a:p/>
        </p:txBody>
      </p:sp>
      <p:sp>
        <p:nvSpPr>
          <p:cNvPr id="205" name="Google Shape;20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7"/>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rPr>
              <a:t>© 2018 BitGo. Confidential.</a:t>
            </a:r>
            <a:endParaRPr sz="800">
              <a:solidFill>
                <a:srgbClr val="FFFFFF"/>
              </a:solidFill>
            </a:endParaRPr>
          </a:p>
        </p:txBody>
      </p:sp>
      <p:sp>
        <p:nvSpPr>
          <p:cNvPr id="207" name="Google Shape;207;p37"/>
          <p:cNvSpPr txBox="1"/>
          <p:nvPr>
            <p:ph type="ctrTitle"/>
          </p:nvPr>
        </p:nvSpPr>
        <p:spPr>
          <a:xfrm>
            <a:off x="699700" y="1238600"/>
            <a:ext cx="7772700" cy="1578900"/>
          </a:xfrm>
          <a:prstGeom prst="rect">
            <a:avLst/>
          </a:prstGeom>
          <a:ln>
            <a:noFill/>
          </a:ln>
        </p:spPr>
        <p:txBody>
          <a:bodyPr anchorCtr="0" anchor="ctr" bIns="91425" lIns="91425" spcFirstLastPara="1" rIns="91425" wrap="square" tIns="91425"/>
          <a:lstStyle>
            <a:lvl1pPr lvl="0" rtl="0" algn="ctr">
              <a:spcBef>
                <a:spcPts val="0"/>
              </a:spcBef>
              <a:spcAft>
                <a:spcPts val="0"/>
              </a:spcAft>
              <a:buClr>
                <a:srgbClr val="FFFFFF"/>
              </a:buClr>
              <a:buSzPts val="4000"/>
              <a:buFont typeface="Raleway Light"/>
              <a:buNone/>
              <a:defRPr sz="4000">
                <a:solidFill>
                  <a:srgbClr val="FFFFFF"/>
                </a:solidFill>
                <a:latin typeface="Raleway Light"/>
                <a:ea typeface="Raleway Light"/>
                <a:cs typeface="Raleway Light"/>
                <a:sym typeface="Raleway Light"/>
              </a:defRPr>
            </a:lvl1pPr>
            <a:lvl2pPr lvl="1"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2pPr>
            <a:lvl3pPr lvl="2"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3pPr>
            <a:lvl4pPr lvl="3"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4pPr>
            <a:lvl5pPr lvl="4"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5pPr>
            <a:lvl6pPr lvl="5"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6pPr>
            <a:lvl7pPr lvl="6"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7pPr>
            <a:lvl8pPr lvl="7"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8pPr>
            <a:lvl9pPr lvl="8" rtl="0">
              <a:spcBef>
                <a:spcPts val="0"/>
              </a:spcBef>
              <a:spcAft>
                <a:spcPts val="0"/>
              </a:spcAft>
              <a:buClr>
                <a:srgbClr val="FFFFFF"/>
              </a:buClr>
              <a:buSzPts val="4000"/>
              <a:buFont typeface="Raleway Medium"/>
              <a:buNone/>
              <a:defRPr sz="4000">
                <a:solidFill>
                  <a:srgbClr val="FFFFFF"/>
                </a:solidFill>
                <a:latin typeface="Raleway Medium"/>
                <a:ea typeface="Raleway Medium"/>
                <a:cs typeface="Raleway Medium"/>
                <a:sym typeface="Raleway Medium"/>
              </a:defRPr>
            </a:lvl9pPr>
          </a:lstStyle>
          <a:p/>
        </p:txBody>
      </p:sp>
      <p:pic>
        <p:nvPicPr>
          <p:cNvPr id="208" name="Google Shape;208;p37"/>
          <p:cNvPicPr preferRelativeResize="0"/>
          <p:nvPr/>
        </p:nvPicPr>
        <p:blipFill rotWithShape="1">
          <a:blip r:embed="rId3">
            <a:alphaModFix/>
          </a:blip>
          <a:srcRect b="0" l="455" r="445" t="0"/>
          <a:stretch/>
        </p:blipFill>
        <p:spPr>
          <a:xfrm>
            <a:off x="65725" y="30300"/>
            <a:ext cx="1572876" cy="6517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8"/>
          <p:cNvSpPr txBox="1"/>
          <p:nvPr>
            <p:ph type="title"/>
          </p:nvPr>
        </p:nvSpPr>
        <p:spPr>
          <a:xfrm>
            <a:off x="964050" y="804150"/>
            <a:ext cx="7038900" cy="5874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2pPr>
            <a:lvl3pPr lvl="2"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3pPr>
            <a:lvl4pPr lvl="3"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4pPr>
            <a:lvl5pPr lvl="4"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5pPr>
            <a:lvl6pPr lvl="5"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6pPr>
            <a:lvl7pPr lvl="6"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7pPr>
            <a:lvl8pPr lvl="7"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8pPr>
            <a:lvl9pPr lvl="8" rtl="0">
              <a:spcBef>
                <a:spcPts val="0"/>
              </a:spcBef>
              <a:spcAft>
                <a:spcPts val="0"/>
              </a:spcAft>
              <a:buClr>
                <a:srgbClr val="FFFFFF"/>
              </a:buClr>
              <a:buSzPts val="2400"/>
              <a:buFont typeface="Raleway"/>
              <a:buNone/>
              <a:defRPr sz="2400">
                <a:solidFill>
                  <a:srgbClr val="FFFFFF"/>
                </a:solidFill>
                <a:latin typeface="Raleway"/>
                <a:ea typeface="Raleway"/>
                <a:cs typeface="Raleway"/>
                <a:sym typeface="Raleway"/>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lt1"/>
        </a:solidFill>
      </p:bgPr>
    </p:bg>
    <p:spTree>
      <p:nvGrpSpPr>
        <p:cNvPr id="215" name="Shape 215"/>
        <p:cNvGrpSpPr/>
        <p:nvPr/>
      </p:nvGrpSpPr>
      <p:grpSpPr>
        <a:xfrm>
          <a:off x="0" y="0"/>
          <a:ext cx="0" cy="0"/>
          <a:chOff x="0" y="0"/>
          <a:chExt cx="0" cy="0"/>
        </a:xfrm>
      </p:grpSpPr>
      <p:pic>
        <p:nvPicPr>
          <p:cNvPr id="216" name="Google Shape;216;p40"/>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217" name="Google Shape;217;p40"/>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218" name="Google Shape;218;p40"/>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219" name="Google Shape;219;p40"/>
          <p:cNvSpPr txBox="1"/>
          <p:nvPr>
            <p:ph idx="1" type="body"/>
          </p:nvPr>
        </p:nvSpPr>
        <p:spPr>
          <a:xfrm>
            <a:off x="360000" y="900000"/>
            <a:ext cx="8406600" cy="38808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220" name="Google Shape;22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pic>
        <p:nvPicPr>
          <p:cNvPr id="221" name="Google Shape;221;p40">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1 Column">
  <p:cSld name="TITLE_AND_BODY_3">
    <p:bg>
      <p:bgPr>
        <a:solidFill>
          <a:schemeClr val="lt1"/>
        </a:solidFill>
      </p:bgPr>
    </p:bg>
    <p:spTree>
      <p:nvGrpSpPr>
        <p:cNvPr id="222" name="Shape 222"/>
        <p:cNvGrpSpPr/>
        <p:nvPr/>
      </p:nvGrpSpPr>
      <p:grpSpPr>
        <a:xfrm>
          <a:off x="0" y="0"/>
          <a:ext cx="0" cy="0"/>
          <a:chOff x="0" y="0"/>
          <a:chExt cx="0" cy="0"/>
        </a:xfrm>
      </p:grpSpPr>
      <p:pic>
        <p:nvPicPr>
          <p:cNvPr id="223" name="Google Shape;223;p41"/>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224" name="Google Shape;224;p41"/>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225" name="Google Shape;225;p41"/>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226" name="Google Shape;22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41"/>
          <p:cNvSpPr txBox="1"/>
          <p:nvPr>
            <p:ph idx="1" type="body"/>
          </p:nvPr>
        </p:nvSpPr>
        <p:spPr>
          <a:xfrm>
            <a:off x="360000"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pic>
        <p:nvPicPr>
          <p:cNvPr id="228" name="Google Shape;228;p41">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2 Column">
  <p:cSld name="TITLE_AND_BODY_3_2">
    <p:bg>
      <p:bgPr>
        <a:solidFill>
          <a:schemeClr val="lt1"/>
        </a:solidFill>
      </p:bgPr>
    </p:bg>
    <p:spTree>
      <p:nvGrpSpPr>
        <p:cNvPr id="229" name="Shape 229"/>
        <p:cNvGrpSpPr/>
        <p:nvPr/>
      </p:nvGrpSpPr>
      <p:grpSpPr>
        <a:xfrm>
          <a:off x="0" y="0"/>
          <a:ext cx="0" cy="0"/>
          <a:chOff x="0" y="0"/>
          <a:chExt cx="0" cy="0"/>
        </a:xfrm>
      </p:grpSpPr>
      <p:pic>
        <p:nvPicPr>
          <p:cNvPr id="230" name="Google Shape;230;p42"/>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231" name="Google Shape;231;p42"/>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232" name="Google Shape;232;p42"/>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233" name="Google Shape;23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42"/>
          <p:cNvSpPr txBox="1"/>
          <p:nvPr>
            <p:ph idx="1" type="body"/>
          </p:nvPr>
        </p:nvSpPr>
        <p:spPr>
          <a:xfrm>
            <a:off x="360000"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235" name="Google Shape;235;p42"/>
          <p:cNvSpPr txBox="1"/>
          <p:nvPr>
            <p:ph idx="2" type="body"/>
          </p:nvPr>
        </p:nvSpPr>
        <p:spPr>
          <a:xfrm>
            <a:off x="4683225" y="900000"/>
            <a:ext cx="3947700" cy="35346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pic>
        <p:nvPicPr>
          <p:cNvPr id="236" name="Google Shape;236;p42">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AND_BODY_3_1">
    <p:bg>
      <p:bgPr>
        <a:solidFill>
          <a:schemeClr val="lt1"/>
        </a:solidFill>
      </p:bgPr>
    </p:bg>
    <p:spTree>
      <p:nvGrpSpPr>
        <p:cNvPr id="237" name="Shape 237"/>
        <p:cNvGrpSpPr/>
        <p:nvPr/>
      </p:nvGrpSpPr>
      <p:grpSpPr>
        <a:xfrm>
          <a:off x="0" y="0"/>
          <a:ext cx="0" cy="0"/>
          <a:chOff x="0" y="0"/>
          <a:chExt cx="0" cy="0"/>
        </a:xfrm>
      </p:grpSpPr>
      <p:pic>
        <p:nvPicPr>
          <p:cNvPr id="238" name="Google Shape;238;p43"/>
          <p:cNvPicPr preferRelativeResize="0"/>
          <p:nvPr/>
        </p:nvPicPr>
        <p:blipFill rotWithShape="1">
          <a:blip r:embed="rId2">
            <a:alphaModFix/>
          </a:blip>
          <a:srcRect b="37402" l="0" r="0" t="48709"/>
          <a:stretch/>
        </p:blipFill>
        <p:spPr>
          <a:xfrm>
            <a:off x="5" y="-1005"/>
            <a:ext cx="9144000" cy="714299"/>
          </a:xfrm>
          <a:prstGeom prst="rect">
            <a:avLst/>
          </a:prstGeom>
          <a:noFill/>
          <a:ln>
            <a:noFill/>
          </a:ln>
        </p:spPr>
      </p:pic>
      <p:pic>
        <p:nvPicPr>
          <p:cNvPr id="239" name="Google Shape;239;p43"/>
          <p:cNvPicPr preferRelativeResize="0"/>
          <p:nvPr/>
        </p:nvPicPr>
        <p:blipFill rotWithShape="1">
          <a:blip r:embed="rId3">
            <a:alphaModFix/>
          </a:blip>
          <a:srcRect b="0" l="0" r="0" t="0"/>
          <a:stretch/>
        </p:blipFill>
        <p:spPr>
          <a:xfrm>
            <a:off x="0" y="570425"/>
            <a:ext cx="9144000" cy="142875"/>
          </a:xfrm>
          <a:prstGeom prst="rect">
            <a:avLst/>
          </a:prstGeom>
          <a:noFill/>
          <a:ln>
            <a:noFill/>
          </a:ln>
        </p:spPr>
      </p:pic>
      <p:sp>
        <p:nvSpPr>
          <p:cNvPr id="240" name="Google Shape;240;p43"/>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241" name="Google Shape;24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pic>
        <p:nvPicPr>
          <p:cNvPr id="242" name="Google Shape;242;p43">
            <a:hlinkClick/>
          </p:cNvPr>
          <p:cNvPicPr preferRelativeResize="0"/>
          <p:nvPr/>
        </p:nvPicPr>
        <p:blipFill>
          <a:blip r:embed="rId4">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bg>
      <p:bgPr>
        <a:solidFill>
          <a:srgbClr val="FFFFFF"/>
        </a:solidFill>
      </p:bgPr>
    </p:bg>
    <p:spTree>
      <p:nvGrpSpPr>
        <p:cNvPr id="243" name="Shape 243"/>
        <p:cNvGrpSpPr/>
        <p:nvPr/>
      </p:nvGrpSpPr>
      <p:grpSpPr>
        <a:xfrm>
          <a:off x="0" y="0"/>
          <a:ext cx="0" cy="0"/>
          <a:chOff x="0" y="0"/>
          <a:chExt cx="0" cy="0"/>
        </a:xfrm>
      </p:grpSpPr>
      <p:pic>
        <p:nvPicPr>
          <p:cNvPr id="244" name="Google Shape;244;p44"/>
          <p:cNvPicPr preferRelativeResize="0"/>
          <p:nvPr/>
        </p:nvPicPr>
        <p:blipFill rotWithShape="1">
          <a:blip r:embed="rId2">
            <a:alphaModFix/>
          </a:blip>
          <a:srcRect b="2505" l="16699" r="51815" t="0"/>
          <a:stretch/>
        </p:blipFill>
        <p:spPr>
          <a:xfrm>
            <a:off x="5500" y="-625"/>
            <a:ext cx="2952826" cy="5143525"/>
          </a:xfrm>
          <a:prstGeom prst="rect">
            <a:avLst/>
          </a:prstGeom>
          <a:noFill/>
          <a:ln>
            <a:noFill/>
          </a:ln>
        </p:spPr>
      </p:pic>
      <p:sp>
        <p:nvSpPr>
          <p:cNvPr id="245" name="Google Shape;245;p44"/>
          <p:cNvSpPr txBox="1"/>
          <p:nvPr>
            <p:ph type="title"/>
          </p:nvPr>
        </p:nvSpPr>
        <p:spPr>
          <a:xfrm>
            <a:off x="352525" y="1369128"/>
            <a:ext cx="2151600" cy="9543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200"/>
              <a:buFont typeface="Raleway Light"/>
              <a:buNone/>
              <a:defRPr>
                <a:solidFill>
                  <a:srgbClr val="FFFFFF"/>
                </a:solidFill>
                <a:latin typeface="Raleway Light"/>
                <a:ea typeface="Raleway Light"/>
                <a:cs typeface="Raleway Light"/>
                <a:sym typeface="Raleway Light"/>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246" name="Google Shape;246;p44"/>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4"/>
          <p:cNvSpPr txBox="1"/>
          <p:nvPr>
            <p:ph idx="2" type="title"/>
          </p:nvPr>
        </p:nvSpPr>
        <p:spPr>
          <a:xfrm>
            <a:off x="352525" y="4164975"/>
            <a:ext cx="2426100" cy="3120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1000"/>
              <a:buFont typeface="Helvetica Neue"/>
              <a:buNone/>
              <a:defRPr sz="1000">
                <a:solidFill>
                  <a:srgbClr val="FFFFFF"/>
                </a:solidFill>
                <a:latin typeface="Helvetica Neue"/>
                <a:ea typeface="Helvetica Neue"/>
                <a:cs typeface="Helvetica Neue"/>
                <a:sym typeface="Helvetica Neue"/>
              </a:defRPr>
            </a:lvl9pPr>
          </a:lstStyle>
          <a:p/>
        </p:txBody>
      </p:sp>
      <p:sp>
        <p:nvSpPr>
          <p:cNvPr id="251" name="Google Shape;25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44"/>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rgbClr val="00AEEF"/>
                </a:solidFill>
              </a:defRPr>
            </a:lvl1pPr>
            <a:lvl2pPr lvl="1" rtl="0">
              <a:buNone/>
              <a:defRPr>
                <a:solidFill>
                  <a:srgbClr val="00AEEF"/>
                </a:solidFill>
              </a:defRPr>
            </a:lvl2pPr>
            <a:lvl3pPr lvl="2" rtl="0">
              <a:buNone/>
              <a:defRPr>
                <a:solidFill>
                  <a:srgbClr val="00AEEF"/>
                </a:solidFill>
              </a:defRPr>
            </a:lvl3pPr>
            <a:lvl4pPr lvl="3" rtl="0">
              <a:buNone/>
              <a:defRPr>
                <a:solidFill>
                  <a:srgbClr val="00AEEF"/>
                </a:solidFill>
              </a:defRPr>
            </a:lvl4pPr>
            <a:lvl5pPr lvl="4" rtl="0">
              <a:buNone/>
              <a:defRPr>
                <a:solidFill>
                  <a:srgbClr val="00AEEF"/>
                </a:solidFill>
              </a:defRPr>
            </a:lvl5pPr>
            <a:lvl6pPr lvl="5" rtl="0">
              <a:buNone/>
              <a:defRPr>
                <a:solidFill>
                  <a:srgbClr val="00AEEF"/>
                </a:solidFill>
              </a:defRPr>
            </a:lvl6pPr>
            <a:lvl7pPr lvl="6" rtl="0">
              <a:buNone/>
              <a:defRPr>
                <a:solidFill>
                  <a:srgbClr val="00AEEF"/>
                </a:solidFill>
              </a:defRPr>
            </a:lvl7pPr>
            <a:lvl8pPr lvl="7" rtl="0">
              <a:buNone/>
              <a:defRPr>
                <a:solidFill>
                  <a:srgbClr val="00AEEF"/>
                </a:solidFill>
              </a:defRPr>
            </a:lvl8pPr>
            <a:lvl9pPr lvl="8" rtl="0">
              <a:buNone/>
              <a:defRPr>
                <a:solidFill>
                  <a:srgbClr val="00AEEF"/>
                </a:solidFill>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44"/>
          <p:cNvSpPr txBox="1"/>
          <p:nvPr>
            <p:ph idx="1" type="body"/>
          </p:nvPr>
        </p:nvSpPr>
        <p:spPr>
          <a:xfrm>
            <a:off x="3411400" y="391150"/>
            <a:ext cx="5360700" cy="4317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254" name="Google Shape;254;p44">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bg>
      <p:bgPr>
        <a:solidFill>
          <a:srgbClr val="FFFFFF"/>
        </a:solidFill>
      </p:bgPr>
    </p:bg>
    <p:spTree>
      <p:nvGrpSpPr>
        <p:cNvPr id="255" name="Shape 255"/>
        <p:cNvGrpSpPr/>
        <p:nvPr/>
      </p:nvGrpSpPr>
      <p:grpSpPr>
        <a:xfrm>
          <a:off x="0" y="0"/>
          <a:ext cx="0" cy="0"/>
          <a:chOff x="0" y="0"/>
          <a:chExt cx="0" cy="0"/>
        </a:xfrm>
      </p:grpSpPr>
      <p:pic>
        <p:nvPicPr>
          <p:cNvPr id="256" name="Google Shape;256;p45"/>
          <p:cNvPicPr preferRelativeResize="0"/>
          <p:nvPr/>
        </p:nvPicPr>
        <p:blipFill rotWithShape="1">
          <a:blip r:embed="rId2">
            <a:alphaModFix/>
          </a:blip>
          <a:srcRect b="46700" l="2115" r="389" t="0"/>
          <a:stretch/>
        </p:blipFill>
        <p:spPr>
          <a:xfrm>
            <a:off x="5500" y="-625"/>
            <a:ext cx="9144000" cy="2811749"/>
          </a:xfrm>
          <a:prstGeom prst="rect">
            <a:avLst/>
          </a:prstGeom>
          <a:noFill/>
          <a:ln>
            <a:noFill/>
          </a:ln>
        </p:spPr>
      </p:pic>
      <p:sp>
        <p:nvSpPr>
          <p:cNvPr id="257" name="Google Shape;257;p45"/>
          <p:cNvSpPr/>
          <p:nvPr/>
        </p:nvSpPr>
        <p:spPr>
          <a:xfrm>
            <a:off x="1325225" y="3486600"/>
            <a:ext cx="78189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45"/>
          <p:cNvSpPr txBox="1"/>
          <p:nvPr>
            <p:ph type="title"/>
          </p:nvPr>
        </p:nvSpPr>
        <p:spPr>
          <a:xfrm>
            <a:off x="664500" y="486737"/>
            <a:ext cx="4157700" cy="2136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pic>
        <p:nvPicPr>
          <p:cNvPr id="263" name="Google Shape;263;p45">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AND_BODY_2_1_1">
    <p:bg>
      <p:bgPr>
        <a:solidFill>
          <a:srgbClr val="FFFFFF"/>
        </a:solidFill>
      </p:bgPr>
    </p:bg>
    <p:spTree>
      <p:nvGrpSpPr>
        <p:cNvPr id="264" name="Shape 264"/>
        <p:cNvGrpSpPr/>
        <p:nvPr/>
      </p:nvGrpSpPr>
      <p:grpSpPr>
        <a:xfrm>
          <a:off x="0" y="0"/>
          <a:ext cx="0" cy="0"/>
          <a:chOff x="0" y="0"/>
          <a:chExt cx="0" cy="0"/>
        </a:xfrm>
      </p:grpSpPr>
      <p:pic>
        <p:nvPicPr>
          <p:cNvPr id="265" name="Google Shape;265;p46"/>
          <p:cNvPicPr preferRelativeResize="0"/>
          <p:nvPr/>
        </p:nvPicPr>
        <p:blipFill rotWithShape="1">
          <a:blip r:embed="rId2">
            <a:alphaModFix/>
          </a:blip>
          <a:srcRect b="2496" l="2115" r="389" t="0"/>
          <a:stretch/>
        </p:blipFill>
        <p:spPr>
          <a:xfrm>
            <a:off x="5500" y="-625"/>
            <a:ext cx="9144000" cy="5143500"/>
          </a:xfrm>
          <a:prstGeom prst="rect">
            <a:avLst/>
          </a:prstGeom>
          <a:noFill/>
          <a:ln>
            <a:noFill/>
          </a:ln>
        </p:spPr>
      </p:pic>
      <p:sp>
        <p:nvSpPr>
          <p:cNvPr id="266" name="Google Shape;266;p4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6"/>
          <p:cNvSpPr txBox="1"/>
          <p:nvPr>
            <p:ph type="title"/>
          </p:nvPr>
        </p:nvSpPr>
        <p:spPr>
          <a:xfrm>
            <a:off x="664500" y="-1012"/>
            <a:ext cx="8057400" cy="7143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Font typeface="Raleway Light"/>
              <a:buNone/>
              <a:defRPr sz="2200">
                <a:solidFill>
                  <a:srgbClr val="FFFFFF"/>
                </a:solidFill>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pic>
        <p:nvPicPr>
          <p:cNvPr id="271" name="Google Shape;271;p46">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Only">
  <p:cSld name="MAIN_POINT">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47"/>
          <p:cNvSpPr txBox="1"/>
          <p:nvPr>
            <p:ph type="title"/>
          </p:nvPr>
        </p:nvSpPr>
        <p:spPr>
          <a:xfrm>
            <a:off x="823850" y="811200"/>
            <a:ext cx="4587000" cy="35211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274" name="Google Shape;27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75" name="Google Shape;275;p47">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FFFFFF"/>
        </a:solidFill>
      </p:bgPr>
    </p:bg>
    <p:spTree>
      <p:nvGrpSpPr>
        <p:cNvPr id="276" name="Shape 276"/>
        <p:cNvGrpSpPr/>
        <p:nvPr/>
      </p:nvGrpSpPr>
      <p:grpSpPr>
        <a:xfrm>
          <a:off x="0" y="0"/>
          <a:ext cx="0" cy="0"/>
          <a:chOff x="0" y="0"/>
          <a:chExt cx="0" cy="0"/>
        </a:xfrm>
      </p:grpSpPr>
      <p:pic>
        <p:nvPicPr>
          <p:cNvPr id="277" name="Google Shape;277;p48"/>
          <p:cNvPicPr preferRelativeResize="0"/>
          <p:nvPr/>
        </p:nvPicPr>
        <p:blipFill rotWithShape="1">
          <a:blip r:embed="rId2">
            <a:alphaModFix/>
          </a:blip>
          <a:srcRect b="2505" l="16701" r="25104" t="0"/>
          <a:stretch/>
        </p:blipFill>
        <p:spPr>
          <a:xfrm>
            <a:off x="5500" y="-625"/>
            <a:ext cx="5457824" cy="5143525"/>
          </a:xfrm>
          <a:prstGeom prst="rect">
            <a:avLst/>
          </a:prstGeom>
          <a:noFill/>
          <a:ln>
            <a:noFill/>
          </a:ln>
        </p:spPr>
      </p:pic>
      <p:sp>
        <p:nvSpPr>
          <p:cNvPr id="278" name="Google Shape;278;p48"/>
          <p:cNvSpPr txBox="1"/>
          <p:nvPr>
            <p:ph type="title"/>
          </p:nvPr>
        </p:nvSpPr>
        <p:spPr>
          <a:xfrm>
            <a:off x="694725" y="1658325"/>
            <a:ext cx="3036300" cy="17517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FFFFFF"/>
              </a:buClr>
              <a:buSzPts val="2400"/>
              <a:buNone/>
              <a:defRPr sz="2400">
                <a:solidFill>
                  <a:srgbClr val="FFFFFF"/>
                </a:solidFill>
              </a:defRPr>
            </a:lvl2pPr>
            <a:lvl3pPr lvl="2" rtl="0">
              <a:spcBef>
                <a:spcPts val="0"/>
              </a:spcBef>
              <a:spcAft>
                <a:spcPts val="0"/>
              </a:spcAft>
              <a:buClr>
                <a:srgbClr val="FFFFFF"/>
              </a:buClr>
              <a:buSzPts val="2400"/>
              <a:buNone/>
              <a:defRPr sz="2400">
                <a:solidFill>
                  <a:srgbClr val="FFFFFF"/>
                </a:solidFill>
              </a:defRPr>
            </a:lvl3pPr>
            <a:lvl4pPr lvl="3" rtl="0">
              <a:spcBef>
                <a:spcPts val="0"/>
              </a:spcBef>
              <a:spcAft>
                <a:spcPts val="0"/>
              </a:spcAft>
              <a:buClr>
                <a:srgbClr val="FFFFFF"/>
              </a:buClr>
              <a:buSzPts val="2400"/>
              <a:buNone/>
              <a:defRPr sz="2400">
                <a:solidFill>
                  <a:srgbClr val="FFFFFF"/>
                </a:solidFill>
              </a:defRPr>
            </a:lvl4pPr>
            <a:lvl5pPr lvl="4" rtl="0">
              <a:spcBef>
                <a:spcPts val="0"/>
              </a:spcBef>
              <a:spcAft>
                <a:spcPts val="0"/>
              </a:spcAft>
              <a:buClr>
                <a:srgbClr val="FFFFFF"/>
              </a:buClr>
              <a:buSzPts val="2400"/>
              <a:buNone/>
              <a:defRPr sz="2400">
                <a:solidFill>
                  <a:srgbClr val="FFFFFF"/>
                </a:solidFill>
              </a:defRPr>
            </a:lvl5pPr>
            <a:lvl6pPr lvl="5" rtl="0">
              <a:spcBef>
                <a:spcPts val="0"/>
              </a:spcBef>
              <a:spcAft>
                <a:spcPts val="0"/>
              </a:spcAft>
              <a:buClr>
                <a:srgbClr val="FFFFFF"/>
              </a:buClr>
              <a:buSzPts val="2400"/>
              <a:buNone/>
              <a:defRPr sz="2400">
                <a:solidFill>
                  <a:srgbClr val="FFFFFF"/>
                </a:solidFill>
              </a:defRPr>
            </a:lvl6pPr>
            <a:lvl7pPr lvl="6" rtl="0">
              <a:spcBef>
                <a:spcPts val="0"/>
              </a:spcBef>
              <a:spcAft>
                <a:spcPts val="0"/>
              </a:spcAft>
              <a:buClr>
                <a:srgbClr val="FFFFFF"/>
              </a:buClr>
              <a:buSzPts val="2400"/>
              <a:buNone/>
              <a:defRPr sz="2400">
                <a:solidFill>
                  <a:srgbClr val="FFFFFF"/>
                </a:solidFill>
              </a:defRPr>
            </a:lvl7pPr>
            <a:lvl8pPr lvl="7" rtl="0">
              <a:spcBef>
                <a:spcPts val="0"/>
              </a:spcBef>
              <a:spcAft>
                <a:spcPts val="0"/>
              </a:spcAft>
              <a:buClr>
                <a:srgbClr val="FFFFFF"/>
              </a:buClr>
              <a:buSzPts val="2400"/>
              <a:buNone/>
              <a:defRPr sz="2400">
                <a:solidFill>
                  <a:srgbClr val="FFFFFF"/>
                </a:solidFill>
              </a:defRPr>
            </a:lvl8pPr>
            <a:lvl9pPr lvl="8" rtl="0">
              <a:spcBef>
                <a:spcPts val="0"/>
              </a:spcBef>
              <a:spcAft>
                <a:spcPts val="0"/>
              </a:spcAft>
              <a:buClr>
                <a:srgbClr val="FFFFFF"/>
              </a:buClr>
              <a:buSzPts val="2400"/>
              <a:buNone/>
              <a:defRPr sz="2400">
                <a:solidFill>
                  <a:srgbClr val="FFFFFF"/>
                </a:solidFill>
              </a:defRPr>
            </a:lvl9pPr>
          </a:lstStyle>
          <a:p/>
        </p:txBody>
      </p:sp>
      <p:sp>
        <p:nvSpPr>
          <p:cNvPr id="279" name="Google Shape;279;p48"/>
          <p:cNvSpPr txBox="1"/>
          <p:nvPr>
            <p:ph idx="1" type="subTitle"/>
          </p:nvPr>
        </p:nvSpPr>
        <p:spPr>
          <a:xfrm>
            <a:off x="694725" y="293525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BDE1FF"/>
              </a:buClr>
              <a:buSzPts val="1300"/>
              <a:buNone/>
              <a:defRPr>
                <a:solidFill>
                  <a:srgbClr val="BDE1FF"/>
                </a:solidFill>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80" name="Google Shape;280;p48"/>
          <p:cNvSpPr txBox="1"/>
          <p:nvPr>
            <p:ph idx="2" type="body"/>
          </p:nvPr>
        </p:nvSpPr>
        <p:spPr>
          <a:xfrm>
            <a:off x="5962600" y="1658325"/>
            <a:ext cx="2677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81" name="Google Shape;28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2" name="Google Shape;282;p48">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49"/>
          <p:cNvSpPr txBox="1"/>
          <p:nvPr>
            <p:ph hasCustomPrompt="1" type="title"/>
          </p:nvPr>
        </p:nvSpPr>
        <p:spPr>
          <a:xfrm>
            <a:off x="1567700" y="1311900"/>
            <a:ext cx="4776000" cy="13008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8000"/>
              <a:buNone/>
              <a:defRPr sz="8000">
                <a:solidFill>
                  <a:srgbClr val="FFFFFF"/>
                </a:solidFill>
              </a:defRPr>
            </a:lvl1pPr>
            <a:lvl2pPr lvl="1" rtl="0">
              <a:spcBef>
                <a:spcPts val="0"/>
              </a:spcBef>
              <a:spcAft>
                <a:spcPts val="0"/>
              </a:spcAft>
              <a:buSzPts val="8000"/>
              <a:buFont typeface="Raleway Light"/>
              <a:buNone/>
              <a:defRPr sz="8000">
                <a:latin typeface="Raleway Light"/>
                <a:ea typeface="Raleway Light"/>
                <a:cs typeface="Raleway Light"/>
                <a:sym typeface="Raleway Light"/>
              </a:defRPr>
            </a:lvl2pPr>
            <a:lvl3pPr lvl="2" rtl="0">
              <a:spcBef>
                <a:spcPts val="0"/>
              </a:spcBef>
              <a:spcAft>
                <a:spcPts val="0"/>
              </a:spcAft>
              <a:buSzPts val="8000"/>
              <a:buFont typeface="Raleway Light"/>
              <a:buNone/>
              <a:defRPr sz="8000">
                <a:latin typeface="Raleway Light"/>
                <a:ea typeface="Raleway Light"/>
                <a:cs typeface="Raleway Light"/>
                <a:sym typeface="Raleway Light"/>
              </a:defRPr>
            </a:lvl3pPr>
            <a:lvl4pPr lvl="3" rtl="0">
              <a:spcBef>
                <a:spcPts val="0"/>
              </a:spcBef>
              <a:spcAft>
                <a:spcPts val="0"/>
              </a:spcAft>
              <a:buSzPts val="8000"/>
              <a:buFont typeface="Raleway Light"/>
              <a:buNone/>
              <a:defRPr sz="8000">
                <a:latin typeface="Raleway Light"/>
                <a:ea typeface="Raleway Light"/>
                <a:cs typeface="Raleway Light"/>
                <a:sym typeface="Raleway Light"/>
              </a:defRPr>
            </a:lvl4pPr>
            <a:lvl5pPr lvl="4" rtl="0">
              <a:spcBef>
                <a:spcPts val="0"/>
              </a:spcBef>
              <a:spcAft>
                <a:spcPts val="0"/>
              </a:spcAft>
              <a:buSzPts val="8000"/>
              <a:buFont typeface="Raleway Light"/>
              <a:buNone/>
              <a:defRPr sz="8000">
                <a:latin typeface="Raleway Light"/>
                <a:ea typeface="Raleway Light"/>
                <a:cs typeface="Raleway Light"/>
                <a:sym typeface="Raleway Light"/>
              </a:defRPr>
            </a:lvl5pPr>
            <a:lvl6pPr lvl="5" rtl="0">
              <a:spcBef>
                <a:spcPts val="0"/>
              </a:spcBef>
              <a:spcAft>
                <a:spcPts val="0"/>
              </a:spcAft>
              <a:buSzPts val="8000"/>
              <a:buFont typeface="Raleway Light"/>
              <a:buNone/>
              <a:defRPr sz="8000">
                <a:latin typeface="Raleway Light"/>
                <a:ea typeface="Raleway Light"/>
                <a:cs typeface="Raleway Light"/>
                <a:sym typeface="Raleway Light"/>
              </a:defRPr>
            </a:lvl6pPr>
            <a:lvl7pPr lvl="6" rtl="0">
              <a:spcBef>
                <a:spcPts val="0"/>
              </a:spcBef>
              <a:spcAft>
                <a:spcPts val="0"/>
              </a:spcAft>
              <a:buSzPts val="8000"/>
              <a:buFont typeface="Raleway Light"/>
              <a:buNone/>
              <a:defRPr sz="8000">
                <a:latin typeface="Raleway Light"/>
                <a:ea typeface="Raleway Light"/>
                <a:cs typeface="Raleway Light"/>
                <a:sym typeface="Raleway Light"/>
              </a:defRPr>
            </a:lvl7pPr>
            <a:lvl8pPr lvl="7" rtl="0">
              <a:spcBef>
                <a:spcPts val="0"/>
              </a:spcBef>
              <a:spcAft>
                <a:spcPts val="0"/>
              </a:spcAft>
              <a:buSzPts val="8000"/>
              <a:buFont typeface="Raleway Light"/>
              <a:buNone/>
              <a:defRPr sz="8000">
                <a:latin typeface="Raleway Light"/>
                <a:ea typeface="Raleway Light"/>
                <a:cs typeface="Raleway Light"/>
                <a:sym typeface="Raleway Light"/>
              </a:defRPr>
            </a:lvl8pPr>
            <a:lvl9pPr lvl="8" rtl="0">
              <a:spcBef>
                <a:spcPts val="0"/>
              </a:spcBef>
              <a:spcAft>
                <a:spcPts val="0"/>
              </a:spcAft>
              <a:buSzPts val="8000"/>
              <a:buFont typeface="Raleway Light"/>
              <a:buNone/>
              <a:defRPr sz="8000">
                <a:latin typeface="Raleway Light"/>
                <a:ea typeface="Raleway Light"/>
                <a:cs typeface="Raleway Light"/>
                <a:sym typeface="Raleway Light"/>
              </a:defRPr>
            </a:lvl9pPr>
          </a:lstStyle>
          <a:p>
            <a:r>
              <a:t>xx%</a:t>
            </a:r>
          </a:p>
        </p:txBody>
      </p:sp>
      <p:sp>
        <p:nvSpPr>
          <p:cNvPr id="285" name="Google Shape;285;p49"/>
          <p:cNvSpPr txBox="1"/>
          <p:nvPr>
            <p:ph idx="1" type="body"/>
          </p:nvPr>
        </p:nvSpPr>
        <p:spPr>
          <a:xfrm>
            <a:off x="1567700" y="2612699"/>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BDE1FF"/>
              </a:buClr>
              <a:buSzPts val="1300"/>
              <a:buChar char="●"/>
              <a:defRPr>
                <a:solidFill>
                  <a:srgbClr val="BDE1FF"/>
                </a:solidFill>
              </a:defRPr>
            </a:lvl1pPr>
            <a:lvl2pPr indent="-298450" lvl="1" marL="914400" rtl="0">
              <a:spcBef>
                <a:spcPts val="1600"/>
              </a:spcBef>
              <a:spcAft>
                <a:spcPts val="0"/>
              </a:spcAft>
              <a:buClr>
                <a:srgbClr val="BDE1FF"/>
              </a:buClr>
              <a:buSzPts val="1100"/>
              <a:buChar char="○"/>
              <a:defRPr>
                <a:solidFill>
                  <a:srgbClr val="BDE1FF"/>
                </a:solidFill>
              </a:defRPr>
            </a:lvl2pPr>
            <a:lvl3pPr indent="-298450" lvl="2" marL="1371600" rtl="0">
              <a:spcBef>
                <a:spcPts val="1600"/>
              </a:spcBef>
              <a:spcAft>
                <a:spcPts val="0"/>
              </a:spcAft>
              <a:buClr>
                <a:srgbClr val="BDE1FF"/>
              </a:buClr>
              <a:buSzPts val="1100"/>
              <a:buChar char="■"/>
              <a:defRPr>
                <a:solidFill>
                  <a:srgbClr val="BDE1FF"/>
                </a:solidFill>
              </a:defRPr>
            </a:lvl3pPr>
            <a:lvl4pPr indent="-298450" lvl="3" marL="1828800" rtl="0">
              <a:spcBef>
                <a:spcPts val="1600"/>
              </a:spcBef>
              <a:spcAft>
                <a:spcPts val="0"/>
              </a:spcAft>
              <a:buClr>
                <a:srgbClr val="BDE1FF"/>
              </a:buClr>
              <a:buSzPts val="1100"/>
              <a:buChar char="●"/>
              <a:defRPr>
                <a:solidFill>
                  <a:srgbClr val="BDE1FF"/>
                </a:solidFill>
              </a:defRPr>
            </a:lvl4pPr>
            <a:lvl5pPr indent="-298450" lvl="4" marL="2286000" rtl="0">
              <a:spcBef>
                <a:spcPts val="1600"/>
              </a:spcBef>
              <a:spcAft>
                <a:spcPts val="0"/>
              </a:spcAft>
              <a:buClr>
                <a:srgbClr val="BDE1FF"/>
              </a:buClr>
              <a:buSzPts val="1100"/>
              <a:buChar char="○"/>
              <a:defRPr>
                <a:solidFill>
                  <a:srgbClr val="BDE1FF"/>
                </a:solidFill>
              </a:defRPr>
            </a:lvl5pPr>
            <a:lvl6pPr indent="-298450" lvl="5" marL="2743200" rtl="0">
              <a:spcBef>
                <a:spcPts val="1600"/>
              </a:spcBef>
              <a:spcAft>
                <a:spcPts val="0"/>
              </a:spcAft>
              <a:buClr>
                <a:srgbClr val="BDE1FF"/>
              </a:buClr>
              <a:buSzPts val="1100"/>
              <a:buChar char="■"/>
              <a:defRPr>
                <a:solidFill>
                  <a:srgbClr val="BDE1FF"/>
                </a:solidFill>
              </a:defRPr>
            </a:lvl6pPr>
            <a:lvl7pPr indent="-298450" lvl="6" marL="3200400" rtl="0">
              <a:spcBef>
                <a:spcPts val="1600"/>
              </a:spcBef>
              <a:spcAft>
                <a:spcPts val="0"/>
              </a:spcAft>
              <a:buClr>
                <a:srgbClr val="BDE1FF"/>
              </a:buClr>
              <a:buSzPts val="1100"/>
              <a:buChar char="●"/>
              <a:defRPr>
                <a:solidFill>
                  <a:srgbClr val="BDE1FF"/>
                </a:solidFill>
              </a:defRPr>
            </a:lvl7pPr>
            <a:lvl8pPr indent="-298450" lvl="7" marL="3657600" rtl="0">
              <a:spcBef>
                <a:spcPts val="1600"/>
              </a:spcBef>
              <a:spcAft>
                <a:spcPts val="0"/>
              </a:spcAft>
              <a:buClr>
                <a:srgbClr val="BDE1FF"/>
              </a:buClr>
              <a:buSzPts val="1100"/>
              <a:buChar char="○"/>
              <a:defRPr>
                <a:solidFill>
                  <a:srgbClr val="BDE1FF"/>
                </a:solidFill>
              </a:defRPr>
            </a:lvl8pPr>
            <a:lvl9pPr indent="-298450" lvl="8" marL="4114800" rtl="0">
              <a:spcBef>
                <a:spcPts val="1600"/>
              </a:spcBef>
              <a:spcAft>
                <a:spcPts val="1600"/>
              </a:spcAft>
              <a:buClr>
                <a:srgbClr val="BDE1FF"/>
              </a:buClr>
              <a:buSzPts val="1100"/>
              <a:buChar char="■"/>
              <a:defRPr>
                <a:solidFill>
                  <a:srgbClr val="BDE1FF"/>
                </a:solidFill>
              </a:defRPr>
            </a:lvl9pPr>
          </a:lstStyle>
          <a:p/>
        </p:txBody>
      </p:sp>
      <p:sp>
        <p:nvSpPr>
          <p:cNvPr id="286" name="Google Shape;28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87" name="Google Shape;287;p49">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 Body and Title - 1 Column" type="blank">
  <p:cSld name="BLANK">
    <p:spTree>
      <p:nvGrpSpPr>
        <p:cNvPr id="288" name="Shape 288"/>
        <p:cNvGrpSpPr/>
        <p:nvPr/>
      </p:nvGrpSpPr>
      <p:grpSpPr>
        <a:xfrm>
          <a:off x="0" y="0"/>
          <a:ext cx="0" cy="0"/>
          <a:chOff x="0" y="0"/>
          <a:chExt cx="0" cy="0"/>
        </a:xfrm>
      </p:grpSpPr>
      <p:sp>
        <p:nvSpPr>
          <p:cNvPr id="289" name="Google Shape;28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50"/>
          <p:cNvSpPr txBox="1"/>
          <p:nvPr>
            <p:ph type="title"/>
          </p:nvPr>
        </p:nvSpPr>
        <p:spPr>
          <a:xfrm>
            <a:off x="512400" y="1046350"/>
            <a:ext cx="3312600" cy="881100"/>
          </a:xfrm>
          <a:prstGeom prst="rect">
            <a:avLst/>
          </a:prstGeom>
        </p:spPr>
        <p:txBody>
          <a:bodyPr anchorCtr="0" anchor="t" bIns="91425" lIns="91425" spcFirstLastPara="1" rIns="91425" wrap="square" tIns="91425"/>
          <a:lstStyle>
            <a:lvl1pPr lvl="0" rtl="0">
              <a:spcBef>
                <a:spcPts val="0"/>
              </a:spcBef>
              <a:spcAft>
                <a:spcPts val="0"/>
              </a:spcAft>
              <a:buSzPts val="2200"/>
              <a:buFont typeface="Raleway Light"/>
              <a:buNone/>
              <a:defRPr sz="2200">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291" name="Google Shape;291;p50"/>
          <p:cNvSpPr txBox="1"/>
          <p:nvPr>
            <p:ph idx="1" type="body"/>
          </p:nvPr>
        </p:nvSpPr>
        <p:spPr>
          <a:xfrm>
            <a:off x="512400" y="1994250"/>
            <a:ext cx="3947700" cy="24402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292" name="Google Shape;292;p50"/>
          <p:cNvSpPr/>
          <p:nvPr/>
        </p:nvSpPr>
        <p:spPr>
          <a:xfrm>
            <a:off x="594225" y="908425"/>
            <a:ext cx="500100" cy="68400"/>
          </a:xfrm>
          <a:prstGeom prst="rect">
            <a:avLst/>
          </a:prstGeom>
          <a:solidFill>
            <a:srgbClr val="00AE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0"/>
          <p:cNvSpPr/>
          <p:nvPr/>
        </p:nvSpPr>
        <p:spPr>
          <a:xfrm>
            <a:off x="1094325" y="908425"/>
            <a:ext cx="500100" cy="68400"/>
          </a:xfrm>
          <a:prstGeom prst="rect">
            <a:avLst/>
          </a:prstGeom>
          <a:solidFill>
            <a:srgbClr val="0D47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rPr>
              <a:t>© 2018 BitGo. Confidential.</a:t>
            </a:r>
            <a:endParaRPr sz="800">
              <a:solidFill>
                <a:srgbClr val="666666"/>
              </a:solidFill>
            </a:endParaRPr>
          </a:p>
        </p:txBody>
      </p:sp>
      <p:pic>
        <p:nvPicPr>
          <p:cNvPr id="295" name="Google Shape;295;p50"/>
          <p:cNvPicPr preferRelativeResize="0"/>
          <p:nvPr/>
        </p:nvPicPr>
        <p:blipFill rotWithShape="1">
          <a:blip r:embed="rId2">
            <a:alphaModFix/>
          </a:blip>
          <a:srcRect b="24911" l="14547" r="44840" t="2901"/>
          <a:stretch/>
        </p:blipFill>
        <p:spPr>
          <a:xfrm rot="10800000">
            <a:off x="8081700" y="0"/>
            <a:ext cx="1062300" cy="1062300"/>
          </a:xfrm>
          <a:prstGeom prst="rtTriangle">
            <a:avLst/>
          </a:prstGeom>
          <a:noFill/>
          <a:ln>
            <a:noFill/>
          </a:ln>
        </p:spPr>
      </p:pic>
      <p:pic>
        <p:nvPicPr>
          <p:cNvPr id="296" name="Google Shape;296;p50"/>
          <p:cNvPicPr preferRelativeResize="0"/>
          <p:nvPr/>
        </p:nvPicPr>
        <p:blipFill rotWithShape="1">
          <a:blip r:embed="rId2">
            <a:alphaModFix/>
          </a:blip>
          <a:srcRect b="24911" l="14547" r="44840" t="2901"/>
          <a:stretch/>
        </p:blipFill>
        <p:spPr>
          <a:xfrm>
            <a:off x="8026150" y="57950"/>
            <a:ext cx="596400" cy="596400"/>
          </a:xfrm>
          <a:prstGeom prst="rtTriangle">
            <a:avLst/>
          </a:prstGeom>
          <a:noFill/>
          <a:ln>
            <a:noFill/>
          </a:ln>
        </p:spPr>
      </p:pic>
      <p:pic>
        <p:nvPicPr>
          <p:cNvPr id="297" name="Google Shape;297;p50">
            <a:hlinkClick/>
          </p:cNvPr>
          <p:cNvPicPr preferRelativeResize="0"/>
          <p:nvPr/>
        </p:nvPicPr>
        <p:blipFill>
          <a:blip r:embed="rId3">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 Title and Body">
  <p:cSld name="BLANK_1">
    <p:spTree>
      <p:nvGrpSpPr>
        <p:cNvPr id="298" name="Shape 298"/>
        <p:cNvGrpSpPr/>
        <p:nvPr/>
      </p:nvGrpSpPr>
      <p:grpSpPr>
        <a:xfrm>
          <a:off x="0" y="0"/>
          <a:ext cx="0" cy="0"/>
          <a:chOff x="0" y="0"/>
          <a:chExt cx="0" cy="0"/>
        </a:xfrm>
      </p:grpSpPr>
      <p:sp>
        <p:nvSpPr>
          <p:cNvPr id="299" name="Google Shape;29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51"/>
          <p:cNvSpPr txBox="1"/>
          <p:nvPr>
            <p:ph type="title"/>
          </p:nvPr>
        </p:nvSpPr>
        <p:spPr>
          <a:xfrm>
            <a:off x="512400" y="1046350"/>
            <a:ext cx="8033100" cy="714300"/>
          </a:xfrm>
          <a:prstGeom prst="rect">
            <a:avLst/>
          </a:prstGeom>
        </p:spPr>
        <p:txBody>
          <a:bodyPr anchorCtr="0" anchor="t" bIns="91425" lIns="91425" spcFirstLastPara="1" rIns="91425" wrap="square" tIns="91425"/>
          <a:lstStyle>
            <a:lvl1pPr lvl="0" rtl="0">
              <a:spcBef>
                <a:spcPts val="0"/>
              </a:spcBef>
              <a:spcAft>
                <a:spcPts val="0"/>
              </a:spcAft>
              <a:buSzPts val="2200"/>
              <a:buFont typeface="Raleway Light"/>
              <a:buNone/>
              <a:defRPr sz="2200">
                <a:latin typeface="Raleway Light"/>
                <a:ea typeface="Raleway Light"/>
                <a:cs typeface="Raleway Light"/>
                <a:sym typeface="Raleway Light"/>
              </a:defRPr>
            </a:lvl1pPr>
            <a:lvl2pPr lvl="1" rtl="0">
              <a:spcBef>
                <a:spcPts val="0"/>
              </a:spcBef>
              <a:spcAft>
                <a:spcPts val="0"/>
              </a:spcAft>
              <a:buSzPts val="2400"/>
              <a:buFont typeface="Raleway"/>
              <a:buNone/>
              <a:defRPr sz="2400">
                <a:latin typeface="Raleway"/>
                <a:ea typeface="Raleway"/>
                <a:cs typeface="Raleway"/>
                <a:sym typeface="Raleway"/>
              </a:defRPr>
            </a:lvl2pPr>
            <a:lvl3pPr lvl="2" rtl="0">
              <a:spcBef>
                <a:spcPts val="0"/>
              </a:spcBef>
              <a:spcAft>
                <a:spcPts val="0"/>
              </a:spcAft>
              <a:buSzPts val="2400"/>
              <a:buFont typeface="Raleway"/>
              <a:buNone/>
              <a:defRPr sz="2400">
                <a:latin typeface="Raleway"/>
                <a:ea typeface="Raleway"/>
                <a:cs typeface="Raleway"/>
                <a:sym typeface="Raleway"/>
              </a:defRPr>
            </a:lvl3pPr>
            <a:lvl4pPr lvl="3" rtl="0">
              <a:spcBef>
                <a:spcPts val="0"/>
              </a:spcBef>
              <a:spcAft>
                <a:spcPts val="0"/>
              </a:spcAft>
              <a:buSzPts val="2400"/>
              <a:buFont typeface="Raleway"/>
              <a:buNone/>
              <a:defRPr sz="2400">
                <a:latin typeface="Raleway"/>
                <a:ea typeface="Raleway"/>
                <a:cs typeface="Raleway"/>
                <a:sym typeface="Raleway"/>
              </a:defRPr>
            </a:lvl4pPr>
            <a:lvl5pPr lvl="4" rtl="0">
              <a:spcBef>
                <a:spcPts val="0"/>
              </a:spcBef>
              <a:spcAft>
                <a:spcPts val="0"/>
              </a:spcAft>
              <a:buSzPts val="2400"/>
              <a:buFont typeface="Raleway"/>
              <a:buNone/>
              <a:defRPr sz="2400">
                <a:latin typeface="Raleway"/>
                <a:ea typeface="Raleway"/>
                <a:cs typeface="Raleway"/>
                <a:sym typeface="Raleway"/>
              </a:defRPr>
            </a:lvl5pPr>
            <a:lvl6pPr lvl="5" rtl="0">
              <a:spcBef>
                <a:spcPts val="0"/>
              </a:spcBef>
              <a:spcAft>
                <a:spcPts val="0"/>
              </a:spcAft>
              <a:buSzPts val="2400"/>
              <a:buFont typeface="Raleway"/>
              <a:buNone/>
              <a:defRPr sz="2400">
                <a:latin typeface="Raleway"/>
                <a:ea typeface="Raleway"/>
                <a:cs typeface="Raleway"/>
                <a:sym typeface="Raleway"/>
              </a:defRPr>
            </a:lvl6pPr>
            <a:lvl7pPr lvl="6" rtl="0">
              <a:spcBef>
                <a:spcPts val="0"/>
              </a:spcBef>
              <a:spcAft>
                <a:spcPts val="0"/>
              </a:spcAft>
              <a:buSzPts val="2400"/>
              <a:buFont typeface="Raleway"/>
              <a:buNone/>
              <a:defRPr sz="2400">
                <a:latin typeface="Raleway"/>
                <a:ea typeface="Raleway"/>
                <a:cs typeface="Raleway"/>
                <a:sym typeface="Raleway"/>
              </a:defRPr>
            </a:lvl7pPr>
            <a:lvl8pPr lvl="7" rtl="0">
              <a:spcBef>
                <a:spcPts val="0"/>
              </a:spcBef>
              <a:spcAft>
                <a:spcPts val="0"/>
              </a:spcAft>
              <a:buSzPts val="2400"/>
              <a:buFont typeface="Raleway"/>
              <a:buNone/>
              <a:defRPr sz="2400">
                <a:latin typeface="Raleway"/>
                <a:ea typeface="Raleway"/>
                <a:cs typeface="Raleway"/>
                <a:sym typeface="Raleway"/>
              </a:defRPr>
            </a:lvl8pPr>
            <a:lvl9pPr lvl="8" rtl="0">
              <a:spcBef>
                <a:spcPts val="0"/>
              </a:spcBef>
              <a:spcAft>
                <a:spcPts val="0"/>
              </a:spcAft>
              <a:buSzPts val="2400"/>
              <a:buFont typeface="Raleway"/>
              <a:buNone/>
              <a:defRPr sz="2400">
                <a:latin typeface="Raleway"/>
                <a:ea typeface="Raleway"/>
                <a:cs typeface="Raleway"/>
                <a:sym typeface="Raleway"/>
              </a:defRPr>
            </a:lvl9pPr>
          </a:lstStyle>
          <a:p/>
        </p:txBody>
      </p:sp>
      <p:sp>
        <p:nvSpPr>
          <p:cNvPr id="301" name="Google Shape;301;p51"/>
          <p:cNvSpPr txBox="1"/>
          <p:nvPr>
            <p:ph idx="1" type="body"/>
          </p:nvPr>
        </p:nvSpPr>
        <p:spPr>
          <a:xfrm>
            <a:off x="512400" y="1994250"/>
            <a:ext cx="8054400" cy="24402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666666"/>
              </a:buClr>
              <a:buSzPts val="1300"/>
              <a:buChar char="●"/>
              <a:defRPr>
                <a:solidFill>
                  <a:srgbClr val="666666"/>
                </a:solidFill>
              </a:defRPr>
            </a:lvl1pPr>
            <a:lvl2pPr indent="-298450" lvl="1" marL="914400" rtl="0">
              <a:spcBef>
                <a:spcPts val="1600"/>
              </a:spcBef>
              <a:spcAft>
                <a:spcPts val="0"/>
              </a:spcAft>
              <a:buClr>
                <a:srgbClr val="666666"/>
              </a:buClr>
              <a:buSzPts val="1100"/>
              <a:buChar char="○"/>
              <a:defRPr>
                <a:solidFill>
                  <a:srgbClr val="666666"/>
                </a:solidFill>
              </a:defRPr>
            </a:lvl2pPr>
            <a:lvl3pPr indent="-298450" lvl="2" marL="1371600" rtl="0">
              <a:spcBef>
                <a:spcPts val="1600"/>
              </a:spcBef>
              <a:spcAft>
                <a:spcPts val="0"/>
              </a:spcAft>
              <a:buClr>
                <a:srgbClr val="666666"/>
              </a:buClr>
              <a:buSzPts val="1100"/>
              <a:buChar char="■"/>
              <a:defRPr>
                <a:solidFill>
                  <a:srgbClr val="666666"/>
                </a:solidFill>
              </a:defRPr>
            </a:lvl3pPr>
            <a:lvl4pPr indent="-298450" lvl="3" marL="1828800" rtl="0">
              <a:spcBef>
                <a:spcPts val="1600"/>
              </a:spcBef>
              <a:spcAft>
                <a:spcPts val="0"/>
              </a:spcAft>
              <a:buClr>
                <a:srgbClr val="666666"/>
              </a:buClr>
              <a:buSzPts val="1100"/>
              <a:buChar char="●"/>
              <a:defRPr>
                <a:solidFill>
                  <a:srgbClr val="666666"/>
                </a:solidFill>
              </a:defRPr>
            </a:lvl4pPr>
            <a:lvl5pPr indent="-298450" lvl="4" marL="2286000" rtl="0">
              <a:spcBef>
                <a:spcPts val="1600"/>
              </a:spcBef>
              <a:spcAft>
                <a:spcPts val="0"/>
              </a:spcAft>
              <a:buClr>
                <a:srgbClr val="666666"/>
              </a:buClr>
              <a:buSzPts val="1100"/>
              <a:buChar char="○"/>
              <a:defRPr>
                <a:solidFill>
                  <a:srgbClr val="666666"/>
                </a:solidFill>
              </a:defRPr>
            </a:lvl5pPr>
            <a:lvl6pPr indent="-298450" lvl="5" marL="2743200" rtl="0">
              <a:spcBef>
                <a:spcPts val="1600"/>
              </a:spcBef>
              <a:spcAft>
                <a:spcPts val="0"/>
              </a:spcAft>
              <a:buClr>
                <a:srgbClr val="666666"/>
              </a:buClr>
              <a:buSzPts val="1100"/>
              <a:buChar char="■"/>
              <a:defRPr>
                <a:solidFill>
                  <a:srgbClr val="666666"/>
                </a:solidFill>
              </a:defRPr>
            </a:lvl6pPr>
            <a:lvl7pPr indent="-298450" lvl="6" marL="3200400" rtl="0">
              <a:spcBef>
                <a:spcPts val="1600"/>
              </a:spcBef>
              <a:spcAft>
                <a:spcPts val="0"/>
              </a:spcAft>
              <a:buClr>
                <a:srgbClr val="666666"/>
              </a:buClr>
              <a:buSzPts val="1100"/>
              <a:buChar char="●"/>
              <a:defRPr>
                <a:solidFill>
                  <a:srgbClr val="666666"/>
                </a:solidFill>
              </a:defRPr>
            </a:lvl7pPr>
            <a:lvl8pPr indent="-298450" lvl="7" marL="3657600" rtl="0">
              <a:spcBef>
                <a:spcPts val="1600"/>
              </a:spcBef>
              <a:spcAft>
                <a:spcPts val="0"/>
              </a:spcAft>
              <a:buClr>
                <a:srgbClr val="666666"/>
              </a:buClr>
              <a:buSzPts val="1100"/>
              <a:buChar char="○"/>
              <a:defRPr>
                <a:solidFill>
                  <a:srgbClr val="666666"/>
                </a:solidFill>
              </a:defRPr>
            </a:lvl8pPr>
            <a:lvl9pPr indent="-298450" lvl="8" marL="4114800" rtl="0">
              <a:spcBef>
                <a:spcPts val="1600"/>
              </a:spcBef>
              <a:spcAft>
                <a:spcPts val="1600"/>
              </a:spcAft>
              <a:buClr>
                <a:srgbClr val="666666"/>
              </a:buClr>
              <a:buSzPts val="1100"/>
              <a:buChar char="■"/>
              <a:defRPr>
                <a:solidFill>
                  <a:srgbClr val="666666"/>
                </a:solidFill>
              </a:defRPr>
            </a:lvl9pPr>
          </a:lstStyle>
          <a:p/>
        </p:txBody>
      </p:sp>
      <p:sp>
        <p:nvSpPr>
          <p:cNvPr id="302" name="Google Shape;302;p51"/>
          <p:cNvSpPr/>
          <p:nvPr/>
        </p:nvSpPr>
        <p:spPr>
          <a:xfrm>
            <a:off x="594225" y="908425"/>
            <a:ext cx="500100" cy="68400"/>
          </a:xfrm>
          <a:prstGeom prst="rect">
            <a:avLst/>
          </a:prstGeom>
          <a:solidFill>
            <a:srgbClr val="00AE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1"/>
          <p:cNvSpPr/>
          <p:nvPr/>
        </p:nvSpPr>
        <p:spPr>
          <a:xfrm>
            <a:off x="1094325" y="908425"/>
            <a:ext cx="500100" cy="68400"/>
          </a:xfrm>
          <a:prstGeom prst="rect">
            <a:avLst/>
          </a:prstGeom>
          <a:solidFill>
            <a:srgbClr val="0D47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1"/>
          <p:cNvSpPr txBox="1"/>
          <p:nvPr/>
        </p:nvSpPr>
        <p:spPr>
          <a:xfrm>
            <a:off x="65425" y="4775125"/>
            <a:ext cx="37674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rPr>
              <a:t>© 2018 BitGo. Confidential.</a:t>
            </a:r>
            <a:endParaRPr sz="800">
              <a:solidFill>
                <a:srgbClr val="666666"/>
              </a:solidFill>
            </a:endParaRPr>
          </a:p>
        </p:txBody>
      </p:sp>
      <p:pic>
        <p:nvPicPr>
          <p:cNvPr id="305" name="Google Shape;305;p51">
            <a:hlinkClick/>
          </p:cNvPr>
          <p:cNvPicPr preferRelativeResize="0"/>
          <p:nvPr/>
        </p:nvPicPr>
        <p:blipFill>
          <a:blip r:embed="rId2">
            <a:alphaModFix/>
          </a:blip>
          <a:stretch>
            <a:fillRect/>
          </a:stretch>
        </p:blipFill>
        <p:spPr>
          <a:xfrm>
            <a:off x="160163" y="159350"/>
            <a:ext cx="393600"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spTree>
      <p:nvGrpSpPr>
        <p:cNvPr id="306" name="Shape 306"/>
        <p:cNvGrpSpPr/>
        <p:nvPr/>
      </p:nvGrpSpPr>
      <p:grpSpPr>
        <a:xfrm>
          <a:off x="0" y="0"/>
          <a:ext cx="0" cy="0"/>
          <a:chOff x="0" y="0"/>
          <a:chExt cx="0" cy="0"/>
        </a:xfrm>
      </p:grpSpPr>
      <p:pic>
        <p:nvPicPr>
          <p:cNvPr descr="Background_landing.jpg" id="307" name="Google Shape;307;p52"/>
          <p:cNvPicPr preferRelativeResize="0"/>
          <p:nvPr/>
        </p:nvPicPr>
        <p:blipFill rotWithShape="1">
          <a:blip r:embed="rId2">
            <a:alphaModFix/>
          </a:blip>
          <a:srcRect b="7813" l="0" r="0" t="7813"/>
          <a:stretch/>
        </p:blipFill>
        <p:spPr>
          <a:xfrm>
            <a:off x="0" y="0"/>
            <a:ext cx="9144000" cy="5143500"/>
          </a:xfrm>
          <a:prstGeom prst="rect">
            <a:avLst/>
          </a:prstGeom>
          <a:noFill/>
          <a:ln>
            <a:noFill/>
          </a:ln>
        </p:spPr>
      </p:pic>
      <p:pic>
        <p:nvPicPr>
          <p:cNvPr id="308" name="Google Shape;308;p52"/>
          <p:cNvPicPr preferRelativeResize="0"/>
          <p:nvPr/>
        </p:nvPicPr>
        <p:blipFill rotWithShape="1">
          <a:blip r:embed="rId3">
            <a:alphaModFix/>
          </a:blip>
          <a:srcRect b="0" l="0" r="0" t="0"/>
          <a:stretch/>
        </p:blipFill>
        <p:spPr>
          <a:xfrm>
            <a:off x="9218" y="0"/>
            <a:ext cx="9125567" cy="5143501"/>
          </a:xfrm>
          <a:prstGeom prst="rect">
            <a:avLst/>
          </a:prstGeom>
          <a:noFill/>
          <a:ln>
            <a:noFill/>
          </a:ln>
        </p:spPr>
      </p:pic>
      <p:sp>
        <p:nvSpPr>
          <p:cNvPr id="309" name="Google Shape;309;p5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2800"/>
              <a:buFont typeface="Arial"/>
              <a:buNone/>
              <a:defRPr b="0" i="0" sz="3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10" name="Google Shape;31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52"/>
          <p:cNvCxnSpPr/>
          <p:nvPr/>
        </p:nvCxnSpPr>
        <p:spPr>
          <a:xfrm>
            <a:off x="762000" y="2362200"/>
            <a:ext cx="7315200" cy="0"/>
          </a:xfrm>
          <a:prstGeom prst="straightConnector1">
            <a:avLst/>
          </a:prstGeom>
          <a:noFill/>
          <a:ln cap="flat" cmpd="sng" w="19050">
            <a:solidFill>
              <a:srgbClr val="FFFFFF"/>
            </a:solidFill>
            <a:prstDash val="solid"/>
            <a:round/>
            <a:headEnd len="sm" w="sm" type="none"/>
            <a:tailEnd len="sm" w="sm" type="none"/>
          </a:ln>
        </p:spPr>
      </p:cxnSp>
      <p:pic>
        <p:nvPicPr>
          <p:cNvPr id="312" name="Google Shape;312;p52"/>
          <p:cNvPicPr preferRelativeResize="0"/>
          <p:nvPr/>
        </p:nvPicPr>
        <p:blipFill rotWithShape="1">
          <a:blip r:embed="rId4">
            <a:alphaModFix/>
          </a:blip>
          <a:srcRect b="0" l="0" r="0" t="0"/>
          <a:stretch/>
        </p:blipFill>
        <p:spPr>
          <a:xfrm>
            <a:off x="7086600" y="341176"/>
            <a:ext cx="1676400" cy="420824"/>
          </a:xfrm>
          <a:prstGeom prst="rect">
            <a:avLst/>
          </a:prstGeom>
          <a:noFill/>
          <a:ln>
            <a:noFill/>
          </a:ln>
        </p:spPr>
      </p:pic>
      <p:sp>
        <p:nvSpPr>
          <p:cNvPr id="313" name="Google Shape;313;p52"/>
          <p:cNvSpPr txBox="1"/>
          <p:nvPr>
            <p:ph type="title"/>
          </p:nvPr>
        </p:nvSpPr>
        <p:spPr>
          <a:xfrm>
            <a:off x="778375" y="1868125"/>
            <a:ext cx="7315200" cy="84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5400"/>
              <a:buFont typeface="Arial"/>
              <a:buNone/>
              <a:defRPr b="0" i="0" sz="54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4">
    <p:spTree>
      <p:nvGrpSpPr>
        <p:cNvPr id="314" name="Shape 314"/>
        <p:cNvGrpSpPr/>
        <p:nvPr/>
      </p:nvGrpSpPr>
      <p:grpSpPr>
        <a:xfrm>
          <a:off x="0" y="0"/>
          <a:ext cx="0" cy="0"/>
          <a:chOff x="0" y="0"/>
          <a:chExt cx="0" cy="0"/>
        </a:xfrm>
      </p:grpSpPr>
      <p:pic>
        <p:nvPicPr>
          <p:cNvPr descr="Background_landing.jpg" id="315" name="Google Shape;315;p53"/>
          <p:cNvPicPr preferRelativeResize="0"/>
          <p:nvPr/>
        </p:nvPicPr>
        <p:blipFill rotWithShape="1">
          <a:blip r:embed="rId2">
            <a:alphaModFix/>
          </a:blip>
          <a:srcRect b="32960" l="0" r="0" t="43289"/>
          <a:stretch/>
        </p:blipFill>
        <p:spPr>
          <a:xfrm>
            <a:off x="0" y="0"/>
            <a:ext cx="9144000" cy="1308874"/>
          </a:xfrm>
          <a:prstGeom prst="rect">
            <a:avLst/>
          </a:prstGeom>
          <a:noFill/>
          <a:ln>
            <a:noFill/>
          </a:ln>
        </p:spPr>
      </p:pic>
      <p:pic>
        <p:nvPicPr>
          <p:cNvPr id="316" name="Google Shape;316;p53"/>
          <p:cNvPicPr preferRelativeResize="0"/>
          <p:nvPr/>
        </p:nvPicPr>
        <p:blipFill rotWithShape="1">
          <a:blip r:embed="rId3">
            <a:alphaModFix/>
          </a:blip>
          <a:srcRect b="37301" l="0" r="0" t="37301"/>
          <a:stretch/>
        </p:blipFill>
        <p:spPr>
          <a:xfrm>
            <a:off x="0" y="0"/>
            <a:ext cx="9143998" cy="1308876"/>
          </a:xfrm>
          <a:prstGeom prst="rect">
            <a:avLst/>
          </a:prstGeom>
          <a:noFill/>
          <a:ln>
            <a:noFill/>
          </a:ln>
        </p:spPr>
      </p:pic>
      <p:sp>
        <p:nvSpPr>
          <p:cNvPr id="317" name="Google Shape;317;p53"/>
          <p:cNvSpPr txBox="1"/>
          <p:nvPr>
            <p:ph idx="1" type="body"/>
          </p:nvPr>
        </p:nvSpPr>
        <p:spPr>
          <a:xfrm>
            <a:off x="286775" y="1753425"/>
            <a:ext cx="7857600" cy="3015300"/>
          </a:xfrm>
          <a:prstGeom prst="rect">
            <a:avLst/>
          </a:prstGeom>
        </p:spPr>
        <p:txBody>
          <a:bodyPr anchorCtr="0" anchor="t" bIns="91425" lIns="91425" spcFirstLastPara="1" rIns="91425" wrap="square" tIns="91425"/>
          <a:lstStyle>
            <a:lvl1pPr indent="-311150" lvl="0" marL="457200" rtl="0">
              <a:spcBef>
                <a:spcPts val="0"/>
              </a:spcBef>
              <a:spcAft>
                <a:spcPts val="0"/>
              </a:spcAft>
              <a:buClr>
                <a:srgbClr val="787878"/>
              </a:buClr>
              <a:buSzPts val="1300"/>
              <a:buFont typeface="Helvetica Neue"/>
              <a:buChar char="●"/>
              <a:defRPr b="1">
                <a:solidFill>
                  <a:srgbClr val="787878"/>
                </a:solidFill>
                <a:latin typeface="Helvetica Neue"/>
                <a:ea typeface="Helvetica Neue"/>
                <a:cs typeface="Helvetica Neue"/>
                <a:sym typeface="Helvetica Neue"/>
              </a:defRPr>
            </a:lvl1pPr>
            <a:lvl2pPr indent="-298450" lvl="1" marL="9144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2pPr>
            <a:lvl3pPr indent="-298450" lvl="2" marL="13716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3pPr>
            <a:lvl4pPr indent="-298450" lvl="3" marL="18288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4pPr>
            <a:lvl5pPr indent="-298450" lvl="4" marL="22860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5pPr>
            <a:lvl6pPr indent="-298450" lvl="5" marL="27432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6pPr>
            <a:lvl7pPr indent="-298450" lvl="6" marL="32004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7pPr>
            <a:lvl8pPr indent="-298450" lvl="7" marL="3657600" rtl="0">
              <a:spcBef>
                <a:spcPts val="1600"/>
              </a:spcBef>
              <a:spcAft>
                <a:spcPts val="0"/>
              </a:spcAft>
              <a:buClr>
                <a:srgbClr val="787878"/>
              </a:buClr>
              <a:buSzPts val="1100"/>
              <a:buFont typeface="Helvetica Neue"/>
              <a:buChar char="○"/>
              <a:defRPr>
                <a:solidFill>
                  <a:srgbClr val="787878"/>
                </a:solidFill>
                <a:latin typeface="Helvetica Neue"/>
                <a:ea typeface="Helvetica Neue"/>
                <a:cs typeface="Helvetica Neue"/>
                <a:sym typeface="Helvetica Neue"/>
              </a:defRPr>
            </a:lvl8pPr>
            <a:lvl9pPr indent="-298450" lvl="8" marL="4114800" rtl="0">
              <a:spcBef>
                <a:spcPts val="1600"/>
              </a:spcBef>
              <a:spcAft>
                <a:spcPts val="1600"/>
              </a:spcAft>
              <a:buClr>
                <a:srgbClr val="787878"/>
              </a:buClr>
              <a:buSzPts val="1100"/>
              <a:buFont typeface="Helvetica Neue"/>
              <a:buChar char="■"/>
              <a:defRPr>
                <a:solidFill>
                  <a:srgbClr val="787878"/>
                </a:solidFill>
                <a:latin typeface="Helvetica Neue"/>
                <a:ea typeface="Helvetica Neue"/>
                <a:cs typeface="Helvetica Neue"/>
                <a:sym typeface="Helvetica Neue"/>
              </a:defRPr>
            </a:lvl9pPr>
          </a:lstStyle>
          <a:p/>
        </p:txBody>
      </p:sp>
      <p:sp>
        <p:nvSpPr>
          <p:cNvPr id="318" name="Google Shape;318;p53"/>
          <p:cNvSpPr txBox="1"/>
          <p:nvPr>
            <p:ph type="title"/>
          </p:nvPr>
        </p:nvSpPr>
        <p:spPr>
          <a:xfrm>
            <a:off x="362975" y="202375"/>
            <a:ext cx="8037900" cy="934200"/>
          </a:xfrm>
          <a:prstGeom prst="rect">
            <a:avLst/>
          </a:prstGeom>
        </p:spPr>
        <p:txBody>
          <a:bodyPr anchorCtr="0" anchor="t" bIns="91425" lIns="91425" spcFirstLastPara="1" rIns="91425" wrap="square" tIns="91425"/>
          <a:lstStyle>
            <a:lvl1pPr lvl="0" rtl="0">
              <a:spcBef>
                <a:spcPts val="0"/>
              </a:spcBef>
              <a:spcAft>
                <a:spcPts val="0"/>
              </a:spcAft>
              <a:buNone/>
              <a:defRPr sz="36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787878"/>
                </a:solidFill>
                <a:latin typeface="Helvetica Neue"/>
                <a:ea typeface="Helvetica Neue"/>
                <a:cs typeface="Helvetica Neue"/>
                <a:sym typeface="Helvetica Neue"/>
              </a:defRPr>
            </a:lvl1pPr>
            <a:lvl2pPr lvl="1" rtl="0">
              <a:buNone/>
              <a:defRPr sz="1300">
                <a:solidFill>
                  <a:srgbClr val="787878"/>
                </a:solidFill>
                <a:latin typeface="Helvetica Neue"/>
                <a:ea typeface="Helvetica Neue"/>
                <a:cs typeface="Helvetica Neue"/>
                <a:sym typeface="Helvetica Neue"/>
              </a:defRPr>
            </a:lvl2pPr>
            <a:lvl3pPr lvl="2" rtl="0">
              <a:buNone/>
              <a:defRPr sz="1300">
                <a:solidFill>
                  <a:srgbClr val="787878"/>
                </a:solidFill>
                <a:latin typeface="Helvetica Neue"/>
                <a:ea typeface="Helvetica Neue"/>
                <a:cs typeface="Helvetica Neue"/>
                <a:sym typeface="Helvetica Neue"/>
              </a:defRPr>
            </a:lvl3pPr>
            <a:lvl4pPr lvl="3" rtl="0">
              <a:buNone/>
              <a:defRPr sz="1300">
                <a:solidFill>
                  <a:srgbClr val="787878"/>
                </a:solidFill>
                <a:latin typeface="Helvetica Neue"/>
                <a:ea typeface="Helvetica Neue"/>
                <a:cs typeface="Helvetica Neue"/>
                <a:sym typeface="Helvetica Neue"/>
              </a:defRPr>
            </a:lvl4pPr>
            <a:lvl5pPr lvl="4" rtl="0">
              <a:buNone/>
              <a:defRPr sz="1300">
                <a:solidFill>
                  <a:srgbClr val="787878"/>
                </a:solidFill>
                <a:latin typeface="Helvetica Neue"/>
                <a:ea typeface="Helvetica Neue"/>
                <a:cs typeface="Helvetica Neue"/>
                <a:sym typeface="Helvetica Neue"/>
              </a:defRPr>
            </a:lvl5pPr>
            <a:lvl6pPr lvl="5" rtl="0">
              <a:buNone/>
              <a:defRPr sz="1300">
                <a:solidFill>
                  <a:srgbClr val="787878"/>
                </a:solidFill>
                <a:latin typeface="Helvetica Neue"/>
                <a:ea typeface="Helvetica Neue"/>
                <a:cs typeface="Helvetica Neue"/>
                <a:sym typeface="Helvetica Neue"/>
              </a:defRPr>
            </a:lvl6pPr>
            <a:lvl7pPr lvl="6" rtl="0">
              <a:buNone/>
              <a:defRPr sz="1300">
                <a:solidFill>
                  <a:srgbClr val="787878"/>
                </a:solidFill>
                <a:latin typeface="Helvetica Neue"/>
                <a:ea typeface="Helvetica Neue"/>
                <a:cs typeface="Helvetica Neue"/>
                <a:sym typeface="Helvetica Neue"/>
              </a:defRPr>
            </a:lvl7pPr>
            <a:lvl8pPr lvl="7" rtl="0">
              <a:buNone/>
              <a:defRPr sz="1300">
                <a:solidFill>
                  <a:srgbClr val="787878"/>
                </a:solidFill>
                <a:latin typeface="Helvetica Neue"/>
                <a:ea typeface="Helvetica Neue"/>
                <a:cs typeface="Helvetica Neue"/>
                <a:sym typeface="Helvetica Neue"/>
              </a:defRPr>
            </a:lvl8pPr>
            <a:lvl9pPr lvl="8" rtl="0">
              <a:buNone/>
              <a:defRPr sz="1300">
                <a:solidFill>
                  <a:srgbClr val="78787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rrow header">
  <p:cSld name="CUSTOM_1">
    <p:spTree>
      <p:nvGrpSpPr>
        <p:cNvPr id="320" name="Shape 320"/>
        <p:cNvGrpSpPr/>
        <p:nvPr/>
      </p:nvGrpSpPr>
      <p:grpSpPr>
        <a:xfrm>
          <a:off x="0" y="0"/>
          <a:ext cx="0" cy="0"/>
          <a:chOff x="0" y="0"/>
          <a:chExt cx="0" cy="0"/>
        </a:xfrm>
      </p:grpSpPr>
      <p:pic>
        <p:nvPicPr>
          <p:cNvPr descr="Background_landing.jpg" id="321" name="Google Shape;321;p54"/>
          <p:cNvPicPr preferRelativeResize="0"/>
          <p:nvPr/>
        </p:nvPicPr>
        <p:blipFill rotWithShape="1">
          <a:blip r:embed="rId2">
            <a:alphaModFix/>
          </a:blip>
          <a:srcRect b="39823" l="0" r="0" t="48516"/>
          <a:stretch/>
        </p:blipFill>
        <p:spPr>
          <a:xfrm>
            <a:off x="0" y="0"/>
            <a:ext cx="9144000" cy="710776"/>
          </a:xfrm>
          <a:prstGeom prst="rect">
            <a:avLst/>
          </a:prstGeom>
          <a:noFill/>
          <a:ln>
            <a:noFill/>
          </a:ln>
        </p:spPr>
      </p:pic>
      <p:pic>
        <p:nvPicPr>
          <p:cNvPr id="322" name="Google Shape;322;p54"/>
          <p:cNvPicPr preferRelativeResize="0"/>
          <p:nvPr/>
        </p:nvPicPr>
        <p:blipFill rotWithShape="1">
          <a:blip r:embed="rId3">
            <a:alphaModFix/>
          </a:blip>
          <a:srcRect b="43105" l="0" r="0" t="43103"/>
          <a:stretch/>
        </p:blipFill>
        <p:spPr>
          <a:xfrm>
            <a:off x="0" y="0"/>
            <a:ext cx="9143998" cy="710774"/>
          </a:xfrm>
          <a:prstGeom prst="rect">
            <a:avLst/>
          </a:prstGeom>
          <a:noFill/>
          <a:ln>
            <a:noFill/>
          </a:ln>
        </p:spPr>
      </p:pic>
      <p:sp>
        <p:nvSpPr>
          <p:cNvPr id="323" name="Google Shape;323;p54"/>
          <p:cNvSpPr txBox="1"/>
          <p:nvPr>
            <p:ph type="title"/>
          </p:nvPr>
        </p:nvSpPr>
        <p:spPr>
          <a:xfrm>
            <a:off x="286775" y="-102425"/>
            <a:ext cx="8037900" cy="934200"/>
          </a:xfrm>
          <a:prstGeom prst="rect">
            <a:avLst/>
          </a:prstGeom>
        </p:spPr>
        <p:txBody>
          <a:bodyPr anchorCtr="0" anchor="t" bIns="91425" lIns="91425" spcFirstLastPara="1" rIns="91425" wrap="square" tIns="91425"/>
          <a:lstStyle>
            <a:lvl1pPr lvl="0" rtl="0">
              <a:spcBef>
                <a:spcPts val="0"/>
              </a:spcBef>
              <a:spcAft>
                <a:spcPts val="0"/>
              </a:spcAft>
              <a:buNone/>
              <a:defRPr sz="36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Oswald"/>
                <a:ea typeface="Oswald"/>
                <a:cs typeface="Oswald"/>
                <a:sym typeface="Oswald"/>
              </a:defRPr>
            </a:lvl1pPr>
            <a:lvl2pPr lvl="1" rtl="0">
              <a:buNone/>
              <a:defRPr sz="1300">
                <a:solidFill>
                  <a:srgbClr val="FFFFFF"/>
                </a:solidFill>
                <a:latin typeface="Oswald"/>
                <a:ea typeface="Oswald"/>
                <a:cs typeface="Oswald"/>
                <a:sym typeface="Oswald"/>
              </a:defRPr>
            </a:lvl2pPr>
            <a:lvl3pPr lvl="2" rtl="0">
              <a:buNone/>
              <a:defRPr sz="1300">
                <a:solidFill>
                  <a:srgbClr val="FFFFFF"/>
                </a:solidFill>
                <a:latin typeface="Oswald"/>
                <a:ea typeface="Oswald"/>
                <a:cs typeface="Oswald"/>
                <a:sym typeface="Oswald"/>
              </a:defRPr>
            </a:lvl3pPr>
            <a:lvl4pPr lvl="3" rtl="0">
              <a:buNone/>
              <a:defRPr sz="1300">
                <a:solidFill>
                  <a:srgbClr val="FFFFFF"/>
                </a:solidFill>
                <a:latin typeface="Oswald"/>
                <a:ea typeface="Oswald"/>
                <a:cs typeface="Oswald"/>
                <a:sym typeface="Oswald"/>
              </a:defRPr>
            </a:lvl4pPr>
            <a:lvl5pPr lvl="4" rtl="0">
              <a:buNone/>
              <a:defRPr sz="1300">
                <a:solidFill>
                  <a:srgbClr val="FFFFFF"/>
                </a:solidFill>
                <a:latin typeface="Oswald"/>
                <a:ea typeface="Oswald"/>
                <a:cs typeface="Oswald"/>
                <a:sym typeface="Oswald"/>
              </a:defRPr>
            </a:lvl5pPr>
            <a:lvl6pPr lvl="5" rtl="0">
              <a:buNone/>
              <a:defRPr sz="1300">
                <a:solidFill>
                  <a:srgbClr val="FFFFFF"/>
                </a:solidFill>
                <a:latin typeface="Oswald"/>
                <a:ea typeface="Oswald"/>
                <a:cs typeface="Oswald"/>
                <a:sym typeface="Oswald"/>
              </a:defRPr>
            </a:lvl6pPr>
            <a:lvl7pPr lvl="6" rtl="0">
              <a:buNone/>
              <a:defRPr sz="1300">
                <a:solidFill>
                  <a:srgbClr val="FFFFFF"/>
                </a:solidFill>
                <a:latin typeface="Oswald"/>
                <a:ea typeface="Oswald"/>
                <a:cs typeface="Oswald"/>
                <a:sym typeface="Oswald"/>
              </a:defRPr>
            </a:lvl7pPr>
            <a:lvl8pPr lvl="7" rtl="0">
              <a:buNone/>
              <a:defRPr sz="1300">
                <a:solidFill>
                  <a:srgbClr val="FFFFFF"/>
                </a:solidFill>
                <a:latin typeface="Oswald"/>
                <a:ea typeface="Oswald"/>
                <a:cs typeface="Oswald"/>
                <a:sym typeface="Oswald"/>
              </a:defRPr>
            </a:lvl8pPr>
            <a:lvl9pPr lvl="8" rtl="0">
              <a:buNone/>
              <a:defRPr sz="1300">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2">
    <p:spTree>
      <p:nvGrpSpPr>
        <p:cNvPr id="325" name="Shape 325"/>
        <p:cNvGrpSpPr/>
        <p:nvPr/>
      </p:nvGrpSpPr>
      <p:grpSpPr>
        <a:xfrm>
          <a:off x="0" y="0"/>
          <a:ext cx="0" cy="0"/>
          <a:chOff x="0" y="0"/>
          <a:chExt cx="0" cy="0"/>
        </a:xfrm>
      </p:grpSpPr>
      <p:pic>
        <p:nvPicPr>
          <p:cNvPr descr="Background_landing.jpg" id="326" name="Google Shape;326;p55"/>
          <p:cNvPicPr preferRelativeResize="0"/>
          <p:nvPr/>
        </p:nvPicPr>
        <p:blipFill rotWithShape="1">
          <a:blip r:embed="rId2">
            <a:alphaModFix/>
          </a:blip>
          <a:srcRect b="7813" l="0" r="0" t="7813"/>
          <a:stretch/>
        </p:blipFill>
        <p:spPr>
          <a:xfrm>
            <a:off x="0" y="0"/>
            <a:ext cx="9144000" cy="5143500"/>
          </a:xfrm>
          <a:prstGeom prst="rect">
            <a:avLst/>
          </a:prstGeom>
          <a:noFill/>
          <a:ln>
            <a:noFill/>
          </a:ln>
        </p:spPr>
      </p:pic>
      <p:pic>
        <p:nvPicPr>
          <p:cNvPr id="327" name="Google Shape;327;p5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28" name="Google Shape;328;p55"/>
          <p:cNvPicPr preferRelativeResize="0"/>
          <p:nvPr/>
        </p:nvPicPr>
        <p:blipFill rotWithShape="1">
          <a:blip r:embed="rId4">
            <a:alphaModFix/>
          </a:blip>
          <a:srcRect b="0" l="0" r="0" t="0"/>
          <a:stretch/>
        </p:blipFill>
        <p:spPr>
          <a:xfrm>
            <a:off x="9218" y="0"/>
            <a:ext cx="9125567" cy="5143501"/>
          </a:xfrm>
          <a:prstGeom prst="rect">
            <a:avLst/>
          </a:prstGeom>
          <a:noFill/>
          <a:ln>
            <a:noFill/>
          </a:ln>
        </p:spPr>
      </p:pic>
      <p:sp>
        <p:nvSpPr>
          <p:cNvPr id="329" name="Google Shape;329;p55"/>
          <p:cNvSpPr txBox="1"/>
          <p:nvPr>
            <p:ph idx="1" type="subTitle"/>
          </p:nvPr>
        </p:nvSpPr>
        <p:spPr>
          <a:xfrm>
            <a:off x="2795625" y="2282350"/>
            <a:ext cx="3833700" cy="491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rrow header 1">
  <p:cSld name="CUSTOM_1_1">
    <p:spTree>
      <p:nvGrpSpPr>
        <p:cNvPr id="331" name="Shape 331"/>
        <p:cNvGrpSpPr/>
        <p:nvPr/>
      </p:nvGrpSpPr>
      <p:grpSpPr>
        <a:xfrm>
          <a:off x="0" y="0"/>
          <a:ext cx="0" cy="0"/>
          <a:chOff x="0" y="0"/>
          <a:chExt cx="0" cy="0"/>
        </a:xfrm>
      </p:grpSpPr>
      <p:pic>
        <p:nvPicPr>
          <p:cNvPr descr="Background_landing.jpg" id="332" name="Google Shape;332;p56"/>
          <p:cNvPicPr preferRelativeResize="0"/>
          <p:nvPr/>
        </p:nvPicPr>
        <p:blipFill rotWithShape="1">
          <a:blip r:embed="rId2">
            <a:alphaModFix/>
          </a:blip>
          <a:srcRect b="39823" l="0" r="0" t="48515"/>
          <a:stretch/>
        </p:blipFill>
        <p:spPr>
          <a:xfrm>
            <a:off x="0" y="0"/>
            <a:ext cx="9144000" cy="710776"/>
          </a:xfrm>
          <a:prstGeom prst="rect">
            <a:avLst/>
          </a:prstGeom>
          <a:noFill/>
          <a:ln>
            <a:noFill/>
          </a:ln>
        </p:spPr>
      </p:pic>
      <p:pic>
        <p:nvPicPr>
          <p:cNvPr id="333" name="Google Shape;333;p56"/>
          <p:cNvPicPr preferRelativeResize="0"/>
          <p:nvPr/>
        </p:nvPicPr>
        <p:blipFill rotWithShape="1">
          <a:blip r:embed="rId3">
            <a:alphaModFix/>
          </a:blip>
          <a:srcRect b="43105" l="0" r="0" t="43102"/>
          <a:stretch/>
        </p:blipFill>
        <p:spPr>
          <a:xfrm>
            <a:off x="0" y="0"/>
            <a:ext cx="9143998" cy="710774"/>
          </a:xfrm>
          <a:prstGeom prst="rect">
            <a:avLst/>
          </a:prstGeom>
          <a:noFill/>
          <a:ln>
            <a:noFill/>
          </a:ln>
        </p:spPr>
      </p:pic>
      <p:sp>
        <p:nvSpPr>
          <p:cNvPr id="334" name="Google Shape;334;p56"/>
          <p:cNvSpPr txBox="1"/>
          <p:nvPr>
            <p:ph type="title"/>
          </p:nvPr>
        </p:nvSpPr>
        <p:spPr>
          <a:xfrm>
            <a:off x="286775" y="-102425"/>
            <a:ext cx="8037900" cy="934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666666"/>
                </a:solidFill>
                <a:latin typeface="Helvetica Neue"/>
                <a:ea typeface="Helvetica Neue"/>
                <a:cs typeface="Helvetica Neue"/>
                <a:sym typeface="Helvetica Neue"/>
              </a:defRPr>
            </a:lvl1pPr>
            <a:lvl2pPr lvl="1" rtl="0">
              <a:buNone/>
              <a:defRPr sz="1300">
                <a:solidFill>
                  <a:srgbClr val="666666"/>
                </a:solidFill>
                <a:latin typeface="Helvetica Neue"/>
                <a:ea typeface="Helvetica Neue"/>
                <a:cs typeface="Helvetica Neue"/>
                <a:sym typeface="Helvetica Neue"/>
              </a:defRPr>
            </a:lvl2pPr>
            <a:lvl3pPr lvl="2" rtl="0">
              <a:buNone/>
              <a:defRPr sz="1300">
                <a:solidFill>
                  <a:srgbClr val="666666"/>
                </a:solidFill>
                <a:latin typeface="Helvetica Neue"/>
                <a:ea typeface="Helvetica Neue"/>
                <a:cs typeface="Helvetica Neue"/>
                <a:sym typeface="Helvetica Neue"/>
              </a:defRPr>
            </a:lvl3pPr>
            <a:lvl4pPr lvl="3" rtl="0">
              <a:buNone/>
              <a:defRPr sz="1300">
                <a:solidFill>
                  <a:srgbClr val="666666"/>
                </a:solidFill>
                <a:latin typeface="Helvetica Neue"/>
                <a:ea typeface="Helvetica Neue"/>
                <a:cs typeface="Helvetica Neue"/>
                <a:sym typeface="Helvetica Neue"/>
              </a:defRPr>
            </a:lvl4pPr>
            <a:lvl5pPr lvl="4" rtl="0">
              <a:buNone/>
              <a:defRPr sz="1300">
                <a:solidFill>
                  <a:srgbClr val="666666"/>
                </a:solidFill>
                <a:latin typeface="Helvetica Neue"/>
                <a:ea typeface="Helvetica Neue"/>
                <a:cs typeface="Helvetica Neue"/>
                <a:sym typeface="Helvetica Neue"/>
              </a:defRPr>
            </a:lvl5pPr>
            <a:lvl6pPr lvl="5" rtl="0">
              <a:buNone/>
              <a:defRPr sz="1300">
                <a:solidFill>
                  <a:srgbClr val="666666"/>
                </a:solidFill>
                <a:latin typeface="Helvetica Neue"/>
                <a:ea typeface="Helvetica Neue"/>
                <a:cs typeface="Helvetica Neue"/>
                <a:sym typeface="Helvetica Neue"/>
              </a:defRPr>
            </a:lvl6pPr>
            <a:lvl7pPr lvl="6" rtl="0">
              <a:buNone/>
              <a:defRPr sz="1300">
                <a:solidFill>
                  <a:srgbClr val="666666"/>
                </a:solidFill>
                <a:latin typeface="Helvetica Neue"/>
                <a:ea typeface="Helvetica Neue"/>
                <a:cs typeface="Helvetica Neue"/>
                <a:sym typeface="Helvetica Neue"/>
              </a:defRPr>
            </a:lvl7pPr>
            <a:lvl8pPr lvl="7" rtl="0">
              <a:buNone/>
              <a:defRPr sz="1300">
                <a:solidFill>
                  <a:srgbClr val="666666"/>
                </a:solidFill>
                <a:latin typeface="Helvetica Neue"/>
                <a:ea typeface="Helvetica Neue"/>
                <a:cs typeface="Helvetica Neue"/>
                <a:sym typeface="Helvetica Neue"/>
              </a:defRPr>
            </a:lvl8pPr>
            <a:lvl9pPr lvl="8" rtl="0">
              <a:buNone/>
              <a:defRPr sz="1300">
                <a:solidFill>
                  <a:srgbClr val="666666"/>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4.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00AEEF"/>
              </a:buClr>
              <a:buSzPts val="2200"/>
              <a:buFont typeface="Raleway Light"/>
              <a:buNone/>
              <a:defRPr sz="2200">
                <a:solidFill>
                  <a:srgbClr val="00AEEF"/>
                </a:solidFill>
                <a:latin typeface="Raleway Light"/>
                <a:ea typeface="Raleway Light"/>
                <a:cs typeface="Raleway Light"/>
                <a:sym typeface="Raleway Light"/>
              </a:defRPr>
            </a:lvl1pPr>
            <a:lvl2pPr lvl="1"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2pPr>
            <a:lvl3pPr lvl="2"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3pPr>
            <a:lvl4pPr lvl="3"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4pPr>
            <a:lvl5pPr lvl="4"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5pPr>
            <a:lvl6pPr lvl="5"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6pPr>
            <a:lvl7pPr lvl="6"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7pPr>
            <a:lvl8pPr lvl="7"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8pPr>
            <a:lvl9pPr lvl="8"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rgbClr val="666666"/>
              </a:buClr>
              <a:buSzPts val="1300"/>
              <a:buFont typeface="Helvetica Neue"/>
              <a:buChar char="●"/>
              <a:defRPr sz="1300">
                <a:solidFill>
                  <a:srgbClr val="666666"/>
                </a:solidFill>
                <a:latin typeface="Helvetica Neue"/>
                <a:ea typeface="Helvetica Neue"/>
                <a:cs typeface="Helvetica Neue"/>
                <a:sym typeface="Helvetica Neue"/>
              </a:defRPr>
            </a:lvl1pPr>
            <a:lvl2pPr indent="-298450" lvl="1" marL="9144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2pPr>
            <a:lvl3pPr indent="-298450" lvl="2" marL="13716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3pPr>
            <a:lvl4pPr indent="-298450" lvl="3" marL="18288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4pPr>
            <a:lvl5pPr indent="-298450" lvl="4" marL="22860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5pPr>
            <a:lvl6pPr indent="-298450" lvl="5" marL="27432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6pPr>
            <a:lvl7pPr indent="-298450" lvl="6" marL="32004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7pPr>
            <a:lvl8pPr indent="-298450" lvl="7" marL="36576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8pPr>
            <a:lvl9pPr indent="-298450" lvl="8" marL="4114800" rtl="0">
              <a:lnSpc>
                <a:spcPct val="115000"/>
              </a:lnSpc>
              <a:spcBef>
                <a:spcPts val="1600"/>
              </a:spcBef>
              <a:spcAft>
                <a:spcPts val="160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FFFFFF"/>
        </a:solidFill>
      </p:bgPr>
    </p:bg>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00AEEF"/>
              </a:buClr>
              <a:buSzPts val="2200"/>
              <a:buFont typeface="Raleway Light"/>
              <a:buNone/>
              <a:defRPr sz="2200">
                <a:solidFill>
                  <a:srgbClr val="00AEEF"/>
                </a:solidFill>
                <a:latin typeface="Raleway Light"/>
                <a:ea typeface="Raleway Light"/>
                <a:cs typeface="Raleway Light"/>
                <a:sym typeface="Raleway Light"/>
              </a:defRPr>
            </a:lvl1pPr>
            <a:lvl2pPr lvl="1"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2pPr>
            <a:lvl3pPr lvl="2"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3pPr>
            <a:lvl4pPr lvl="3"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4pPr>
            <a:lvl5pPr lvl="4"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5pPr>
            <a:lvl6pPr lvl="5"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6pPr>
            <a:lvl7pPr lvl="6"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7pPr>
            <a:lvl8pPr lvl="7"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8pPr>
            <a:lvl9pPr lvl="8" rtl="0">
              <a:spcBef>
                <a:spcPts val="0"/>
              </a:spcBef>
              <a:spcAft>
                <a:spcPts val="0"/>
              </a:spcAft>
              <a:buClr>
                <a:srgbClr val="00AEEF"/>
              </a:buClr>
              <a:buSzPts val="2800"/>
              <a:buFont typeface="Montserrat"/>
              <a:buNone/>
              <a:defRPr sz="2800">
                <a:solidFill>
                  <a:srgbClr val="00AEEF"/>
                </a:solidFill>
                <a:latin typeface="Montserrat"/>
                <a:ea typeface="Montserrat"/>
                <a:cs typeface="Montserrat"/>
                <a:sym typeface="Montserrat"/>
              </a:defRPr>
            </a:lvl9pPr>
          </a:lstStyle>
          <a:p/>
        </p:txBody>
      </p:sp>
      <p:sp>
        <p:nvSpPr>
          <p:cNvPr id="195" name="Google Shape;19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rgbClr val="666666"/>
              </a:buClr>
              <a:buSzPts val="1300"/>
              <a:buFont typeface="Helvetica Neue"/>
              <a:buChar char="●"/>
              <a:defRPr sz="1300">
                <a:solidFill>
                  <a:srgbClr val="666666"/>
                </a:solidFill>
                <a:latin typeface="Helvetica Neue"/>
                <a:ea typeface="Helvetica Neue"/>
                <a:cs typeface="Helvetica Neue"/>
                <a:sym typeface="Helvetica Neue"/>
              </a:defRPr>
            </a:lvl1pPr>
            <a:lvl2pPr indent="-298450" lvl="1" marL="9144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2pPr>
            <a:lvl3pPr indent="-298450" lvl="2" marL="13716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3pPr>
            <a:lvl4pPr indent="-298450" lvl="3" marL="18288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4pPr>
            <a:lvl5pPr indent="-298450" lvl="4" marL="22860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5pPr>
            <a:lvl6pPr indent="-298450" lvl="5" marL="27432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6pPr>
            <a:lvl7pPr indent="-298450" lvl="6" marL="32004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7pPr>
            <a:lvl8pPr indent="-298450" lvl="7" marL="3657600" rtl="0">
              <a:lnSpc>
                <a:spcPct val="115000"/>
              </a:lnSpc>
              <a:spcBef>
                <a:spcPts val="1600"/>
              </a:spcBef>
              <a:spcAft>
                <a:spcPts val="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8pPr>
            <a:lvl9pPr indent="-298450" lvl="8" marL="4114800" rtl="0">
              <a:lnSpc>
                <a:spcPct val="115000"/>
              </a:lnSpc>
              <a:spcBef>
                <a:spcPts val="1600"/>
              </a:spcBef>
              <a:spcAft>
                <a:spcPts val="1600"/>
              </a:spcAft>
              <a:buClr>
                <a:srgbClr val="666666"/>
              </a:buClr>
              <a:buSzPts val="1100"/>
              <a:buFont typeface="Helvetica Neue"/>
              <a:buChar char="■"/>
              <a:defRPr sz="1100">
                <a:solidFill>
                  <a:srgbClr val="666666"/>
                </a:solidFill>
                <a:latin typeface="Helvetica Neue"/>
                <a:ea typeface="Helvetica Neue"/>
                <a:cs typeface="Helvetica Neue"/>
                <a:sym typeface="Helvetica Neue"/>
              </a:defRPr>
            </a:lvl9pPr>
          </a:lstStyle>
          <a:p/>
        </p:txBody>
      </p:sp>
      <p:sp>
        <p:nvSpPr>
          <p:cNvPr id="196" name="Google Shape;19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0.png"/><Relationship Id="rId5" Type="http://schemas.openxmlformats.org/officeDocument/2006/relationships/image" Target="../media/image98.png"/><Relationship Id="rId6" Type="http://schemas.openxmlformats.org/officeDocument/2006/relationships/image" Target="../media/image84.png"/><Relationship Id="rId7"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85.png"/><Relationship Id="rId5"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9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92.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88.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40" Type="http://schemas.openxmlformats.org/officeDocument/2006/relationships/image" Target="../media/image52.png"/><Relationship Id="rId42" Type="http://schemas.openxmlformats.org/officeDocument/2006/relationships/image" Target="../media/image50.png"/><Relationship Id="rId41" Type="http://schemas.openxmlformats.org/officeDocument/2006/relationships/image" Target="../media/image46.png"/><Relationship Id="rId44" Type="http://schemas.openxmlformats.org/officeDocument/2006/relationships/image" Target="../media/image57.png"/><Relationship Id="rId43" Type="http://schemas.openxmlformats.org/officeDocument/2006/relationships/image" Target="../media/image58.png"/><Relationship Id="rId46" Type="http://schemas.openxmlformats.org/officeDocument/2006/relationships/image" Target="../media/image55.png"/><Relationship Id="rId45" Type="http://schemas.openxmlformats.org/officeDocument/2006/relationships/image" Target="../media/image53.png"/><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22.png"/><Relationship Id="rId48" Type="http://schemas.openxmlformats.org/officeDocument/2006/relationships/image" Target="../media/image61.png"/><Relationship Id="rId47" Type="http://schemas.openxmlformats.org/officeDocument/2006/relationships/image" Target="../media/image54.png"/><Relationship Id="rId49" Type="http://schemas.openxmlformats.org/officeDocument/2006/relationships/image" Target="../media/image63.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27.png"/><Relationship Id="rId31" Type="http://schemas.openxmlformats.org/officeDocument/2006/relationships/image" Target="../media/image40.png"/><Relationship Id="rId30" Type="http://schemas.openxmlformats.org/officeDocument/2006/relationships/image" Target="../media/image41.png"/><Relationship Id="rId33" Type="http://schemas.openxmlformats.org/officeDocument/2006/relationships/image" Target="../media/image42.png"/><Relationship Id="rId32" Type="http://schemas.openxmlformats.org/officeDocument/2006/relationships/image" Target="../media/image47.png"/><Relationship Id="rId35" Type="http://schemas.openxmlformats.org/officeDocument/2006/relationships/image" Target="../media/image99.png"/><Relationship Id="rId34" Type="http://schemas.openxmlformats.org/officeDocument/2006/relationships/image" Target="../media/image43.png"/><Relationship Id="rId37" Type="http://schemas.openxmlformats.org/officeDocument/2006/relationships/image" Target="../media/image49.png"/><Relationship Id="rId36" Type="http://schemas.openxmlformats.org/officeDocument/2006/relationships/image" Target="../media/image48.png"/><Relationship Id="rId39" Type="http://schemas.openxmlformats.org/officeDocument/2006/relationships/image" Target="../media/image51.png"/><Relationship Id="rId38" Type="http://schemas.openxmlformats.org/officeDocument/2006/relationships/image" Target="../media/image69.png"/><Relationship Id="rId62" Type="http://schemas.openxmlformats.org/officeDocument/2006/relationships/image" Target="../media/image74.png"/><Relationship Id="rId61" Type="http://schemas.openxmlformats.org/officeDocument/2006/relationships/image" Target="../media/image71.png"/><Relationship Id="rId20" Type="http://schemas.openxmlformats.org/officeDocument/2006/relationships/image" Target="../media/image35.png"/><Relationship Id="rId64" Type="http://schemas.openxmlformats.org/officeDocument/2006/relationships/image" Target="../media/image76.png"/><Relationship Id="rId63" Type="http://schemas.openxmlformats.org/officeDocument/2006/relationships/image" Target="../media/image70.png"/><Relationship Id="rId22" Type="http://schemas.openxmlformats.org/officeDocument/2006/relationships/image" Target="../media/image32.png"/><Relationship Id="rId66" Type="http://schemas.openxmlformats.org/officeDocument/2006/relationships/image" Target="../media/image73.png"/><Relationship Id="rId21" Type="http://schemas.openxmlformats.org/officeDocument/2006/relationships/image" Target="../media/image33.png"/><Relationship Id="rId65" Type="http://schemas.openxmlformats.org/officeDocument/2006/relationships/image" Target="../media/image75.png"/><Relationship Id="rId24" Type="http://schemas.openxmlformats.org/officeDocument/2006/relationships/image" Target="../media/image36.png"/><Relationship Id="rId68" Type="http://schemas.openxmlformats.org/officeDocument/2006/relationships/image" Target="../media/image89.png"/><Relationship Id="rId23" Type="http://schemas.openxmlformats.org/officeDocument/2006/relationships/image" Target="../media/image56.png"/><Relationship Id="rId67" Type="http://schemas.openxmlformats.org/officeDocument/2006/relationships/image" Target="../media/image72.png"/><Relationship Id="rId60" Type="http://schemas.openxmlformats.org/officeDocument/2006/relationships/image" Target="../media/image91.png"/><Relationship Id="rId26" Type="http://schemas.openxmlformats.org/officeDocument/2006/relationships/image" Target="../media/image45.png"/><Relationship Id="rId25" Type="http://schemas.openxmlformats.org/officeDocument/2006/relationships/image" Target="../media/image44.png"/><Relationship Id="rId28" Type="http://schemas.openxmlformats.org/officeDocument/2006/relationships/image" Target="../media/image37.png"/><Relationship Id="rId27" Type="http://schemas.openxmlformats.org/officeDocument/2006/relationships/image" Target="../media/image38.png"/><Relationship Id="rId29" Type="http://schemas.openxmlformats.org/officeDocument/2006/relationships/image" Target="../media/image39.png"/><Relationship Id="rId51" Type="http://schemas.openxmlformats.org/officeDocument/2006/relationships/image" Target="../media/image67.png"/><Relationship Id="rId50" Type="http://schemas.openxmlformats.org/officeDocument/2006/relationships/image" Target="../media/image59.png"/><Relationship Id="rId53" Type="http://schemas.openxmlformats.org/officeDocument/2006/relationships/image" Target="../media/image60.png"/><Relationship Id="rId52" Type="http://schemas.openxmlformats.org/officeDocument/2006/relationships/image" Target="../media/image62.png"/><Relationship Id="rId11" Type="http://schemas.openxmlformats.org/officeDocument/2006/relationships/image" Target="../media/image20.png"/><Relationship Id="rId55" Type="http://schemas.openxmlformats.org/officeDocument/2006/relationships/image" Target="../media/image97.png"/><Relationship Id="rId10" Type="http://schemas.openxmlformats.org/officeDocument/2006/relationships/image" Target="../media/image24.png"/><Relationship Id="rId54" Type="http://schemas.openxmlformats.org/officeDocument/2006/relationships/image" Target="../media/image93.png"/><Relationship Id="rId13" Type="http://schemas.openxmlformats.org/officeDocument/2006/relationships/image" Target="../media/image28.png"/><Relationship Id="rId57" Type="http://schemas.openxmlformats.org/officeDocument/2006/relationships/image" Target="../media/image64.png"/><Relationship Id="rId12" Type="http://schemas.openxmlformats.org/officeDocument/2006/relationships/image" Target="../media/image25.png"/><Relationship Id="rId56" Type="http://schemas.openxmlformats.org/officeDocument/2006/relationships/image" Target="../media/image66.png"/><Relationship Id="rId15" Type="http://schemas.openxmlformats.org/officeDocument/2006/relationships/image" Target="../media/image34.png"/><Relationship Id="rId59" Type="http://schemas.openxmlformats.org/officeDocument/2006/relationships/image" Target="../media/image65.png"/><Relationship Id="rId14" Type="http://schemas.openxmlformats.org/officeDocument/2006/relationships/image" Target="../media/image26.png"/><Relationship Id="rId58" Type="http://schemas.openxmlformats.org/officeDocument/2006/relationships/image" Target="../media/image68.png"/><Relationship Id="rId17" Type="http://schemas.openxmlformats.org/officeDocument/2006/relationships/image" Target="../media/image30.png"/><Relationship Id="rId16" Type="http://schemas.openxmlformats.org/officeDocument/2006/relationships/image" Target="../media/image100.png"/><Relationship Id="rId19" Type="http://schemas.openxmlformats.org/officeDocument/2006/relationships/image" Target="../media/image31.png"/><Relationship Id="rId18"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77.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7"/>
          <p:cNvSpPr txBox="1"/>
          <p:nvPr>
            <p:ph type="ctrTitle"/>
          </p:nvPr>
        </p:nvSpPr>
        <p:spPr>
          <a:xfrm>
            <a:off x="699700" y="1238600"/>
            <a:ext cx="7772700" cy="157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1" lang="en" sz="4400">
                <a:solidFill>
                  <a:schemeClr val="lt1"/>
                </a:solidFill>
                <a:latin typeface="Raleway"/>
                <a:ea typeface="Raleway"/>
                <a:cs typeface="Raleway"/>
                <a:sym typeface="Raleway"/>
              </a:rPr>
              <a:t>Ethereum at BitGo</a:t>
            </a:r>
            <a:endParaRPr b="1" i="0" sz="4400" u="none" cap="none" strike="noStrike">
              <a:solidFill>
                <a:srgbClr val="FFFFFF"/>
              </a:solidFill>
              <a:latin typeface="Oswald"/>
              <a:ea typeface="Oswald"/>
              <a:cs typeface="Oswald"/>
              <a:sym typeface="Oswald"/>
            </a:endParaRPr>
          </a:p>
        </p:txBody>
      </p:sp>
      <p:sp>
        <p:nvSpPr>
          <p:cNvPr id="341" name="Google Shape;341;p57"/>
          <p:cNvSpPr txBox="1"/>
          <p:nvPr>
            <p:ph idx="1" type="subTitle"/>
          </p:nvPr>
        </p:nvSpPr>
        <p:spPr>
          <a:xfrm>
            <a:off x="312700" y="2405700"/>
            <a:ext cx="8546700" cy="5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Raleway Light"/>
                <a:ea typeface="Raleway Light"/>
                <a:cs typeface="Raleway Light"/>
                <a:sym typeface="Raleway Light"/>
              </a:rPr>
              <a:t>Securing and </a:t>
            </a:r>
            <a:r>
              <a:rPr lang="en" sz="2400">
                <a:solidFill>
                  <a:schemeClr val="lt1"/>
                </a:solidFill>
                <a:latin typeface="Raleway Light"/>
                <a:ea typeface="Raleway Light"/>
                <a:cs typeface="Raleway Light"/>
                <a:sym typeface="Raleway Light"/>
              </a:rPr>
              <a:t>Running</a:t>
            </a:r>
            <a:r>
              <a:rPr lang="en" sz="2400">
                <a:solidFill>
                  <a:schemeClr val="lt1"/>
                </a:solidFill>
                <a:latin typeface="Raleway Light"/>
                <a:ea typeface="Raleway Light"/>
                <a:cs typeface="Raleway Light"/>
                <a:sym typeface="Raleway Light"/>
              </a:rPr>
              <a:t> A Multisig Ethereum Wallet </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sz="24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 sz="2400">
                <a:solidFill>
                  <a:schemeClr val="lt1"/>
                </a:solidFill>
                <a:latin typeface="Raleway Light"/>
                <a:ea typeface="Raleway Light"/>
                <a:cs typeface="Raleway Light"/>
                <a:sym typeface="Raleway Light"/>
              </a:rPr>
              <a:t>Alex Melville</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sz="2400">
              <a:solidFill>
                <a:schemeClr val="lt1"/>
              </a:solidFill>
              <a:latin typeface="Raleway Light"/>
              <a:ea typeface="Raleway Light"/>
              <a:cs typeface="Raleway Light"/>
              <a:sym typeface="Raleway Light"/>
            </a:endParaRPr>
          </a:p>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66"/>
          <p:cNvSpPr txBox="1"/>
          <p:nvPr/>
        </p:nvSpPr>
        <p:spPr>
          <a:xfrm>
            <a:off x="286775" y="1233275"/>
            <a:ext cx="5090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The Deploy:</a:t>
            </a:r>
            <a:endParaRPr b="1" sz="1600">
              <a:solidFill>
                <a:srgbClr val="00AEEF"/>
              </a:solidFill>
              <a:latin typeface="Raleway"/>
              <a:ea typeface="Raleway"/>
              <a:cs typeface="Raleway"/>
              <a:sym typeface="Raleway"/>
            </a:endParaRPr>
          </a:p>
          <a:p>
            <a:pPr indent="-317500" lvl="0" marL="457200" marR="0" rtl="0" algn="l">
              <a:lnSpc>
                <a:spcPct val="115000"/>
              </a:lnSpc>
              <a:spcBef>
                <a:spcPts val="160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Similar Care as Hardware</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Audits</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OpenZeppelin</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Coinspect</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ABDK Consulting</a:t>
            </a:r>
            <a:endParaRPr>
              <a:solidFill>
                <a:srgbClr val="020202"/>
              </a:solidFill>
              <a:latin typeface="Helvetica Neue"/>
              <a:ea typeface="Helvetica Neue"/>
              <a:cs typeface="Helvetica Neue"/>
              <a:sym typeface="Helvetica Neue"/>
            </a:endParaRPr>
          </a:p>
          <a:p>
            <a:pPr indent="-317500" lvl="0" marL="457200" marR="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Fee Address</a:t>
            </a:r>
            <a:endParaRPr>
              <a:solidFill>
                <a:srgbClr val="020202"/>
              </a:solidFill>
              <a:latin typeface="Helvetica Neue"/>
              <a:ea typeface="Helvetica Neue"/>
              <a:cs typeface="Helvetica Neue"/>
              <a:sym typeface="Helvetica Neue"/>
            </a:endParaRPr>
          </a:p>
          <a:p>
            <a:pPr indent="-317500" lvl="1" marL="914400" marR="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It Costs to Deploy Wallet and Receive Addresses</a:t>
            </a:r>
            <a:endParaRPr>
              <a:solidFill>
                <a:srgbClr val="020202"/>
              </a:solidFill>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a:solidFill>
                <a:srgbClr val="020202"/>
              </a:solidFill>
              <a:latin typeface="Helvetica Neue"/>
              <a:ea typeface="Helvetica Neue"/>
              <a:cs typeface="Helvetica Neue"/>
              <a:sym typeface="Helvetica Neue"/>
            </a:endParaRPr>
          </a:p>
        </p:txBody>
      </p:sp>
      <p:sp>
        <p:nvSpPr>
          <p:cNvPr id="598" name="Google Shape;598;p66"/>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Writing and Deploying A Multisig Wallet Smart Contract</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599" name="Google Shape;599;p66"/>
          <p:cNvSpPr txBox="1"/>
          <p:nvPr/>
        </p:nvSpPr>
        <p:spPr>
          <a:xfrm>
            <a:off x="114300" y="4759025"/>
            <a:ext cx="426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67"/>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The Ethereum Multisig Problem: Fungibility and Usability</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pic>
        <p:nvPicPr>
          <p:cNvPr descr="Digital_Wallet copy 4.png" id="606" name="Google Shape;606;p67"/>
          <p:cNvPicPr preferRelativeResize="0"/>
          <p:nvPr/>
        </p:nvPicPr>
        <p:blipFill rotWithShape="1">
          <a:blip r:embed="rId3">
            <a:alphaModFix/>
          </a:blip>
          <a:srcRect b="0" l="0" r="0" t="0"/>
          <a:stretch/>
        </p:blipFill>
        <p:spPr>
          <a:xfrm>
            <a:off x="712900" y="2472175"/>
            <a:ext cx="1364252" cy="1369700"/>
          </a:xfrm>
          <a:prstGeom prst="rect">
            <a:avLst/>
          </a:prstGeom>
          <a:noFill/>
          <a:ln>
            <a:noFill/>
          </a:ln>
        </p:spPr>
      </p:pic>
      <p:pic>
        <p:nvPicPr>
          <p:cNvPr id="607" name="Google Shape;607;p67"/>
          <p:cNvPicPr preferRelativeResize="0"/>
          <p:nvPr/>
        </p:nvPicPr>
        <p:blipFill>
          <a:blip r:embed="rId4">
            <a:alphaModFix/>
          </a:blip>
          <a:stretch>
            <a:fillRect/>
          </a:stretch>
        </p:blipFill>
        <p:spPr>
          <a:xfrm rot="-1537020">
            <a:off x="4965288" y="1686760"/>
            <a:ext cx="548701" cy="548701"/>
          </a:xfrm>
          <a:prstGeom prst="rect">
            <a:avLst/>
          </a:prstGeom>
          <a:noFill/>
          <a:ln>
            <a:noFill/>
          </a:ln>
        </p:spPr>
      </p:pic>
      <p:pic>
        <p:nvPicPr>
          <p:cNvPr id="608" name="Google Shape;608;p67"/>
          <p:cNvPicPr preferRelativeResize="0"/>
          <p:nvPr/>
        </p:nvPicPr>
        <p:blipFill>
          <a:blip r:embed="rId4">
            <a:alphaModFix/>
          </a:blip>
          <a:stretch>
            <a:fillRect/>
          </a:stretch>
        </p:blipFill>
        <p:spPr>
          <a:xfrm rot="2368277">
            <a:off x="4910697" y="2401788"/>
            <a:ext cx="657905" cy="657900"/>
          </a:xfrm>
          <a:prstGeom prst="rect">
            <a:avLst/>
          </a:prstGeom>
          <a:noFill/>
          <a:ln>
            <a:noFill/>
          </a:ln>
        </p:spPr>
      </p:pic>
      <p:pic>
        <p:nvPicPr>
          <p:cNvPr id="609" name="Google Shape;609;p67"/>
          <p:cNvPicPr preferRelativeResize="0"/>
          <p:nvPr/>
        </p:nvPicPr>
        <p:blipFill>
          <a:blip r:embed="rId4">
            <a:alphaModFix/>
          </a:blip>
          <a:stretch>
            <a:fillRect/>
          </a:stretch>
        </p:blipFill>
        <p:spPr>
          <a:xfrm rot="-94">
            <a:off x="3724447" y="3760912"/>
            <a:ext cx="657905" cy="657900"/>
          </a:xfrm>
          <a:prstGeom prst="rect">
            <a:avLst/>
          </a:prstGeom>
          <a:noFill/>
          <a:ln>
            <a:noFill/>
          </a:ln>
        </p:spPr>
      </p:pic>
      <p:pic>
        <p:nvPicPr>
          <p:cNvPr id="610" name="Google Shape;610;p67"/>
          <p:cNvPicPr preferRelativeResize="0"/>
          <p:nvPr/>
        </p:nvPicPr>
        <p:blipFill>
          <a:blip r:embed="rId4">
            <a:alphaModFix/>
          </a:blip>
          <a:stretch>
            <a:fillRect/>
          </a:stretch>
        </p:blipFill>
        <p:spPr>
          <a:xfrm rot="-1898288">
            <a:off x="4532950" y="3110453"/>
            <a:ext cx="478396" cy="478397"/>
          </a:xfrm>
          <a:prstGeom prst="rect">
            <a:avLst/>
          </a:prstGeom>
          <a:noFill/>
          <a:ln>
            <a:noFill/>
          </a:ln>
        </p:spPr>
      </p:pic>
      <p:pic>
        <p:nvPicPr>
          <p:cNvPr id="611" name="Google Shape;611;p67"/>
          <p:cNvPicPr preferRelativeResize="0"/>
          <p:nvPr/>
        </p:nvPicPr>
        <p:blipFill>
          <a:blip r:embed="rId4">
            <a:alphaModFix/>
          </a:blip>
          <a:stretch>
            <a:fillRect/>
          </a:stretch>
        </p:blipFill>
        <p:spPr>
          <a:xfrm rot="-1898327">
            <a:off x="3087053" y="2377935"/>
            <a:ext cx="574119" cy="574127"/>
          </a:xfrm>
          <a:prstGeom prst="rect">
            <a:avLst/>
          </a:prstGeom>
          <a:noFill/>
          <a:ln>
            <a:noFill/>
          </a:ln>
        </p:spPr>
      </p:pic>
      <p:pic>
        <p:nvPicPr>
          <p:cNvPr id="612" name="Google Shape;612;p67"/>
          <p:cNvPicPr preferRelativeResize="0"/>
          <p:nvPr/>
        </p:nvPicPr>
        <p:blipFill>
          <a:blip r:embed="rId4">
            <a:alphaModFix/>
          </a:blip>
          <a:stretch>
            <a:fillRect/>
          </a:stretch>
        </p:blipFill>
        <p:spPr>
          <a:xfrm flipH="1" rot="8901701">
            <a:off x="5417958" y="3463766"/>
            <a:ext cx="424002" cy="424010"/>
          </a:xfrm>
          <a:prstGeom prst="rect">
            <a:avLst/>
          </a:prstGeom>
          <a:noFill/>
          <a:ln>
            <a:noFill/>
          </a:ln>
        </p:spPr>
      </p:pic>
      <p:pic>
        <p:nvPicPr>
          <p:cNvPr id="613" name="Google Shape;613;p67"/>
          <p:cNvPicPr preferRelativeResize="0"/>
          <p:nvPr/>
        </p:nvPicPr>
        <p:blipFill>
          <a:blip r:embed="rId4">
            <a:alphaModFix/>
          </a:blip>
          <a:stretch>
            <a:fillRect/>
          </a:stretch>
        </p:blipFill>
        <p:spPr>
          <a:xfrm flipH="1" rot="8901690">
            <a:off x="3685204" y="1794615"/>
            <a:ext cx="332963" cy="332971"/>
          </a:xfrm>
          <a:prstGeom prst="rect">
            <a:avLst/>
          </a:prstGeom>
          <a:noFill/>
          <a:ln>
            <a:noFill/>
          </a:ln>
        </p:spPr>
      </p:pic>
      <p:pic>
        <p:nvPicPr>
          <p:cNvPr id="614" name="Google Shape;614;p67"/>
          <p:cNvPicPr preferRelativeResize="0"/>
          <p:nvPr/>
        </p:nvPicPr>
        <p:blipFill>
          <a:blip r:embed="rId4">
            <a:alphaModFix/>
          </a:blip>
          <a:stretch>
            <a:fillRect/>
          </a:stretch>
        </p:blipFill>
        <p:spPr>
          <a:xfrm flipH="1" rot="8901710">
            <a:off x="3740695" y="3213441"/>
            <a:ext cx="391687" cy="391694"/>
          </a:xfrm>
          <a:prstGeom prst="rect">
            <a:avLst/>
          </a:prstGeom>
          <a:noFill/>
          <a:ln>
            <a:noFill/>
          </a:ln>
        </p:spPr>
      </p:pic>
      <p:pic>
        <p:nvPicPr>
          <p:cNvPr id="615" name="Google Shape;615;p67"/>
          <p:cNvPicPr preferRelativeResize="0"/>
          <p:nvPr/>
        </p:nvPicPr>
        <p:blipFill>
          <a:blip r:embed="rId4">
            <a:alphaModFix/>
          </a:blip>
          <a:stretch>
            <a:fillRect/>
          </a:stretch>
        </p:blipFill>
        <p:spPr>
          <a:xfrm flipH="1" rot="1742925">
            <a:off x="4276457" y="2610154"/>
            <a:ext cx="391687" cy="391693"/>
          </a:xfrm>
          <a:prstGeom prst="rect">
            <a:avLst/>
          </a:prstGeom>
          <a:noFill/>
          <a:ln>
            <a:noFill/>
          </a:ln>
        </p:spPr>
      </p:pic>
      <p:cxnSp>
        <p:nvCxnSpPr>
          <p:cNvPr id="616" name="Google Shape;616;p67"/>
          <p:cNvCxnSpPr>
            <a:stCxn id="613" idx="0"/>
            <a:endCxn id="615" idx="3"/>
          </p:cNvCxnSpPr>
          <p:nvPr/>
        </p:nvCxnSpPr>
        <p:spPr>
          <a:xfrm>
            <a:off x="3939010" y="2102847"/>
            <a:ext cx="362100" cy="608100"/>
          </a:xfrm>
          <a:prstGeom prst="straightConnector1">
            <a:avLst/>
          </a:prstGeom>
          <a:noFill/>
          <a:ln cap="flat" cmpd="sng" w="38100">
            <a:solidFill>
              <a:srgbClr val="B4A7D6"/>
            </a:solidFill>
            <a:prstDash val="solid"/>
            <a:round/>
            <a:headEnd len="med" w="med" type="none"/>
            <a:tailEnd len="med" w="med" type="none"/>
          </a:ln>
        </p:spPr>
      </p:cxnSp>
      <p:cxnSp>
        <p:nvCxnSpPr>
          <p:cNvPr id="617" name="Google Shape;617;p67"/>
          <p:cNvCxnSpPr>
            <a:stCxn id="607" idx="1"/>
            <a:endCxn id="615" idx="0"/>
          </p:cNvCxnSpPr>
          <p:nvPr/>
        </p:nvCxnSpPr>
        <p:spPr>
          <a:xfrm flipH="1">
            <a:off x="4567455" y="2079727"/>
            <a:ext cx="424800" cy="555000"/>
          </a:xfrm>
          <a:prstGeom prst="straightConnector1">
            <a:avLst/>
          </a:prstGeom>
          <a:noFill/>
          <a:ln cap="flat" cmpd="sng" w="38100">
            <a:solidFill>
              <a:srgbClr val="B4A7D6"/>
            </a:solidFill>
            <a:prstDash val="solid"/>
            <a:round/>
            <a:headEnd len="med" w="med" type="none"/>
            <a:tailEnd len="med" w="med" type="none"/>
          </a:ln>
        </p:spPr>
      </p:cxnSp>
      <p:cxnSp>
        <p:nvCxnSpPr>
          <p:cNvPr id="618" name="Google Shape;618;p67"/>
          <p:cNvCxnSpPr>
            <a:stCxn id="608" idx="0"/>
            <a:endCxn id="607" idx="2"/>
          </p:cNvCxnSpPr>
          <p:nvPr/>
        </p:nvCxnSpPr>
        <p:spPr>
          <a:xfrm rot="10800000">
            <a:off x="5358167" y="2208612"/>
            <a:ext cx="90600" cy="268200"/>
          </a:xfrm>
          <a:prstGeom prst="straightConnector1">
            <a:avLst/>
          </a:prstGeom>
          <a:noFill/>
          <a:ln cap="flat" cmpd="sng" w="38100">
            <a:solidFill>
              <a:srgbClr val="B4A7D6"/>
            </a:solidFill>
            <a:prstDash val="solid"/>
            <a:round/>
            <a:headEnd len="med" w="med" type="none"/>
            <a:tailEnd len="med" w="med" type="none"/>
          </a:ln>
        </p:spPr>
      </p:cxnSp>
      <p:cxnSp>
        <p:nvCxnSpPr>
          <p:cNvPr id="619" name="Google Shape;619;p67"/>
          <p:cNvCxnSpPr>
            <a:stCxn id="608" idx="3"/>
            <a:endCxn id="612" idx="2"/>
          </p:cNvCxnSpPr>
          <p:nvPr/>
        </p:nvCxnSpPr>
        <p:spPr>
          <a:xfrm>
            <a:off x="5493583" y="2939850"/>
            <a:ext cx="25200" cy="555300"/>
          </a:xfrm>
          <a:prstGeom prst="straightConnector1">
            <a:avLst/>
          </a:prstGeom>
          <a:noFill/>
          <a:ln cap="flat" cmpd="sng" w="38100">
            <a:solidFill>
              <a:srgbClr val="B4A7D6"/>
            </a:solidFill>
            <a:prstDash val="solid"/>
            <a:round/>
            <a:headEnd len="med" w="med" type="none"/>
            <a:tailEnd len="med" w="med" type="none"/>
          </a:ln>
        </p:spPr>
      </p:cxnSp>
      <p:cxnSp>
        <p:nvCxnSpPr>
          <p:cNvPr id="620" name="Google Shape;620;p67"/>
          <p:cNvCxnSpPr>
            <a:stCxn id="610" idx="3"/>
            <a:endCxn id="608" idx="2"/>
          </p:cNvCxnSpPr>
          <p:nvPr/>
        </p:nvCxnSpPr>
        <p:spPr>
          <a:xfrm flipH="1" rot="10800000">
            <a:off x="4975796" y="2984780"/>
            <a:ext cx="54600" cy="239400"/>
          </a:xfrm>
          <a:prstGeom prst="straightConnector1">
            <a:avLst/>
          </a:prstGeom>
          <a:noFill/>
          <a:ln cap="flat" cmpd="sng" w="38100">
            <a:solidFill>
              <a:srgbClr val="B4A7D6"/>
            </a:solidFill>
            <a:prstDash val="solid"/>
            <a:round/>
            <a:headEnd len="med" w="med" type="none"/>
            <a:tailEnd len="med" w="med" type="none"/>
          </a:ln>
        </p:spPr>
      </p:cxnSp>
      <p:cxnSp>
        <p:nvCxnSpPr>
          <p:cNvPr id="621" name="Google Shape;621;p67"/>
          <p:cNvCxnSpPr>
            <a:stCxn id="610" idx="2"/>
            <a:endCxn id="612" idx="1"/>
          </p:cNvCxnSpPr>
          <p:nvPr/>
        </p:nvCxnSpPr>
        <p:spPr>
          <a:xfrm>
            <a:off x="4897612" y="3553305"/>
            <a:ext cx="552000" cy="233700"/>
          </a:xfrm>
          <a:prstGeom prst="straightConnector1">
            <a:avLst/>
          </a:prstGeom>
          <a:noFill/>
          <a:ln cap="flat" cmpd="sng" w="38100">
            <a:solidFill>
              <a:srgbClr val="B4A7D6"/>
            </a:solidFill>
            <a:prstDash val="solid"/>
            <a:round/>
            <a:headEnd len="med" w="med" type="none"/>
            <a:tailEnd len="med" w="med" type="none"/>
          </a:ln>
        </p:spPr>
      </p:cxnSp>
      <p:cxnSp>
        <p:nvCxnSpPr>
          <p:cNvPr id="622" name="Google Shape;622;p67"/>
          <p:cNvCxnSpPr>
            <a:stCxn id="614" idx="0"/>
            <a:endCxn id="610" idx="1"/>
          </p:cNvCxnSpPr>
          <p:nvPr/>
        </p:nvCxnSpPr>
        <p:spPr>
          <a:xfrm flipH="1" rot="10800000">
            <a:off x="4039263" y="3475233"/>
            <a:ext cx="529200" cy="100800"/>
          </a:xfrm>
          <a:prstGeom prst="straightConnector1">
            <a:avLst/>
          </a:prstGeom>
          <a:noFill/>
          <a:ln cap="flat" cmpd="sng" w="38100">
            <a:solidFill>
              <a:srgbClr val="B4A7D6"/>
            </a:solidFill>
            <a:prstDash val="solid"/>
            <a:round/>
            <a:headEnd len="med" w="med" type="none"/>
            <a:tailEnd len="med" w="med" type="none"/>
          </a:ln>
        </p:spPr>
      </p:cxnSp>
      <p:cxnSp>
        <p:nvCxnSpPr>
          <p:cNvPr id="623" name="Google Shape;623;p67"/>
          <p:cNvCxnSpPr>
            <a:stCxn id="609" idx="3"/>
            <a:endCxn id="610" idx="1"/>
          </p:cNvCxnSpPr>
          <p:nvPr/>
        </p:nvCxnSpPr>
        <p:spPr>
          <a:xfrm flipH="1" rot="10800000">
            <a:off x="4382352" y="3475153"/>
            <a:ext cx="186000" cy="614700"/>
          </a:xfrm>
          <a:prstGeom prst="straightConnector1">
            <a:avLst/>
          </a:prstGeom>
          <a:noFill/>
          <a:ln cap="flat" cmpd="sng" w="38100">
            <a:solidFill>
              <a:srgbClr val="B4A7D6"/>
            </a:solidFill>
            <a:prstDash val="solid"/>
            <a:round/>
            <a:headEnd len="med" w="med" type="none"/>
            <a:tailEnd len="med" w="med" type="none"/>
          </a:ln>
        </p:spPr>
      </p:cxnSp>
      <p:cxnSp>
        <p:nvCxnSpPr>
          <p:cNvPr id="624" name="Google Shape;624;p67"/>
          <p:cNvCxnSpPr>
            <a:stCxn id="614" idx="2"/>
            <a:endCxn id="611" idx="2"/>
          </p:cNvCxnSpPr>
          <p:nvPr/>
        </p:nvCxnSpPr>
        <p:spPr>
          <a:xfrm rot="10800000">
            <a:off x="3524813" y="2909544"/>
            <a:ext cx="309000" cy="333000"/>
          </a:xfrm>
          <a:prstGeom prst="straightConnector1">
            <a:avLst/>
          </a:prstGeom>
          <a:noFill/>
          <a:ln cap="flat" cmpd="sng" w="38100">
            <a:solidFill>
              <a:srgbClr val="B4A7D6"/>
            </a:solidFill>
            <a:prstDash val="solid"/>
            <a:round/>
            <a:headEnd len="med" w="med" type="none"/>
            <a:tailEnd len="med" w="med" type="none"/>
          </a:ln>
        </p:spPr>
      </p:cxnSp>
      <p:cxnSp>
        <p:nvCxnSpPr>
          <p:cNvPr id="625" name="Google Shape;625;p67"/>
          <p:cNvCxnSpPr>
            <a:stCxn id="611" idx="3"/>
            <a:endCxn id="613" idx="1"/>
          </p:cNvCxnSpPr>
          <p:nvPr/>
        </p:nvCxnSpPr>
        <p:spPr>
          <a:xfrm flipH="1" rot="10800000">
            <a:off x="3618507" y="2048518"/>
            <a:ext cx="91500" cy="465900"/>
          </a:xfrm>
          <a:prstGeom prst="straightConnector1">
            <a:avLst/>
          </a:prstGeom>
          <a:noFill/>
          <a:ln cap="flat" cmpd="sng" w="38100">
            <a:solidFill>
              <a:srgbClr val="B4A7D6"/>
            </a:solidFill>
            <a:prstDash val="solid"/>
            <a:round/>
            <a:headEnd len="med" w="med" type="none"/>
            <a:tailEnd len="med" w="med" type="none"/>
          </a:ln>
        </p:spPr>
      </p:cxnSp>
      <p:cxnSp>
        <p:nvCxnSpPr>
          <p:cNvPr id="626" name="Google Shape;626;p67"/>
          <p:cNvCxnSpPr>
            <a:stCxn id="614" idx="3"/>
            <a:endCxn id="615" idx="2"/>
          </p:cNvCxnSpPr>
          <p:nvPr/>
        </p:nvCxnSpPr>
        <p:spPr>
          <a:xfrm flipH="1" rot="10800000">
            <a:off x="4103275" y="2977158"/>
            <a:ext cx="273900" cy="329400"/>
          </a:xfrm>
          <a:prstGeom prst="straightConnector1">
            <a:avLst/>
          </a:prstGeom>
          <a:noFill/>
          <a:ln cap="flat" cmpd="sng" w="38100">
            <a:solidFill>
              <a:srgbClr val="B4A7D6"/>
            </a:solidFill>
            <a:prstDash val="solid"/>
            <a:round/>
            <a:headEnd len="med" w="med" type="none"/>
            <a:tailEnd len="med" w="med" type="none"/>
          </a:ln>
        </p:spPr>
      </p:cxnSp>
      <p:cxnSp>
        <p:nvCxnSpPr>
          <p:cNvPr id="627" name="Google Shape;627;p67"/>
          <p:cNvCxnSpPr>
            <a:stCxn id="609" idx="3"/>
            <a:endCxn id="612" idx="1"/>
          </p:cNvCxnSpPr>
          <p:nvPr/>
        </p:nvCxnSpPr>
        <p:spPr>
          <a:xfrm flipH="1" rot="10800000">
            <a:off x="4382352" y="3786853"/>
            <a:ext cx="1067100" cy="303000"/>
          </a:xfrm>
          <a:prstGeom prst="straightConnector1">
            <a:avLst/>
          </a:prstGeom>
          <a:noFill/>
          <a:ln cap="flat" cmpd="sng" w="38100">
            <a:solidFill>
              <a:srgbClr val="B4A7D6"/>
            </a:solidFill>
            <a:prstDash val="solid"/>
            <a:round/>
            <a:headEnd len="med" w="med" type="none"/>
            <a:tailEnd len="med" w="med" type="none"/>
          </a:ln>
        </p:spPr>
      </p:cxnSp>
      <p:cxnSp>
        <p:nvCxnSpPr>
          <p:cNvPr id="628" name="Google Shape;628;p67"/>
          <p:cNvCxnSpPr>
            <a:stCxn id="614" idx="0"/>
          </p:cNvCxnSpPr>
          <p:nvPr/>
        </p:nvCxnSpPr>
        <p:spPr>
          <a:xfrm flipH="1">
            <a:off x="3973863" y="3576033"/>
            <a:ext cx="65400" cy="231600"/>
          </a:xfrm>
          <a:prstGeom prst="straightConnector1">
            <a:avLst/>
          </a:prstGeom>
          <a:noFill/>
          <a:ln cap="flat" cmpd="sng" w="38100">
            <a:solidFill>
              <a:srgbClr val="B4A7D6"/>
            </a:solidFill>
            <a:prstDash val="solid"/>
            <a:round/>
            <a:headEnd len="med" w="med" type="none"/>
            <a:tailEnd len="med" w="med" type="none"/>
          </a:ln>
        </p:spPr>
      </p:cxnSp>
      <p:cxnSp>
        <p:nvCxnSpPr>
          <p:cNvPr id="629" name="Google Shape;629;p67"/>
          <p:cNvCxnSpPr>
            <a:stCxn id="613" idx="3"/>
            <a:endCxn id="607" idx="0"/>
          </p:cNvCxnSpPr>
          <p:nvPr/>
        </p:nvCxnSpPr>
        <p:spPr>
          <a:xfrm flipH="1" rot="10800000">
            <a:off x="3993424" y="1713872"/>
            <a:ext cx="1127700" cy="159900"/>
          </a:xfrm>
          <a:prstGeom prst="straightConnector1">
            <a:avLst/>
          </a:prstGeom>
          <a:noFill/>
          <a:ln cap="flat" cmpd="sng" w="38100">
            <a:solidFill>
              <a:srgbClr val="B4A7D6"/>
            </a:solidFill>
            <a:prstDash val="solid"/>
            <a:round/>
            <a:headEnd len="med" w="med" type="none"/>
            <a:tailEnd len="med" w="med" type="none"/>
          </a:ln>
        </p:spPr>
      </p:cxnSp>
      <p:pic>
        <p:nvPicPr>
          <p:cNvPr id="630" name="Google Shape;630;p67"/>
          <p:cNvPicPr preferRelativeResize="0"/>
          <p:nvPr/>
        </p:nvPicPr>
        <p:blipFill>
          <a:blip r:embed="rId5">
            <a:alphaModFix/>
          </a:blip>
          <a:stretch>
            <a:fillRect/>
          </a:stretch>
        </p:blipFill>
        <p:spPr>
          <a:xfrm>
            <a:off x="6979077" y="981875"/>
            <a:ext cx="732000" cy="732000"/>
          </a:xfrm>
          <a:prstGeom prst="rect">
            <a:avLst/>
          </a:prstGeom>
          <a:noFill/>
          <a:ln>
            <a:noFill/>
          </a:ln>
        </p:spPr>
      </p:pic>
      <p:cxnSp>
        <p:nvCxnSpPr>
          <p:cNvPr id="631" name="Google Shape;631;p67"/>
          <p:cNvCxnSpPr>
            <a:endCxn id="611" idx="1"/>
          </p:cNvCxnSpPr>
          <p:nvPr/>
        </p:nvCxnSpPr>
        <p:spPr>
          <a:xfrm flipH="1" rot="10800000">
            <a:off x="1737118" y="2815579"/>
            <a:ext cx="1392600" cy="367500"/>
          </a:xfrm>
          <a:prstGeom prst="straightConnector1">
            <a:avLst/>
          </a:prstGeom>
          <a:noFill/>
          <a:ln cap="flat" cmpd="sng" w="38100">
            <a:solidFill>
              <a:srgbClr val="B4A7D6"/>
            </a:solidFill>
            <a:prstDash val="solid"/>
            <a:round/>
            <a:headEnd len="med" w="med" type="none"/>
            <a:tailEnd len="med" w="med" type="triangle"/>
          </a:ln>
        </p:spPr>
      </p:cxnSp>
      <p:sp>
        <p:nvSpPr>
          <p:cNvPr id="632" name="Google Shape;632;p67"/>
          <p:cNvSpPr/>
          <p:nvPr/>
        </p:nvSpPr>
        <p:spPr>
          <a:xfrm>
            <a:off x="2160325" y="2835150"/>
            <a:ext cx="458100" cy="3294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a:t>
            </a:r>
            <a:endParaRPr b="1" sz="1000">
              <a:latin typeface="Courier New"/>
              <a:ea typeface="Courier New"/>
              <a:cs typeface="Courier New"/>
              <a:sym typeface="Courier New"/>
            </a:endParaRPr>
          </a:p>
        </p:txBody>
      </p:sp>
      <p:cxnSp>
        <p:nvCxnSpPr>
          <p:cNvPr id="633" name="Google Shape;633;p67"/>
          <p:cNvCxnSpPr>
            <a:stCxn id="607" idx="3"/>
          </p:cNvCxnSpPr>
          <p:nvPr/>
        </p:nvCxnSpPr>
        <p:spPr>
          <a:xfrm flipH="1" rot="10800000">
            <a:off x="5487021" y="1456394"/>
            <a:ext cx="1659600" cy="386100"/>
          </a:xfrm>
          <a:prstGeom prst="straightConnector1">
            <a:avLst/>
          </a:prstGeom>
          <a:noFill/>
          <a:ln cap="flat" cmpd="sng" w="38100">
            <a:solidFill>
              <a:srgbClr val="B4A7D6"/>
            </a:solidFill>
            <a:prstDash val="solid"/>
            <a:round/>
            <a:headEnd len="med" w="med" type="none"/>
            <a:tailEnd len="med" w="med" type="none"/>
          </a:ln>
        </p:spPr>
      </p:cxnSp>
      <p:pic>
        <p:nvPicPr>
          <p:cNvPr id="634" name="Google Shape;634;p67"/>
          <p:cNvPicPr preferRelativeResize="0"/>
          <p:nvPr/>
        </p:nvPicPr>
        <p:blipFill>
          <a:blip r:embed="rId6">
            <a:alphaModFix/>
          </a:blip>
          <a:stretch>
            <a:fillRect/>
          </a:stretch>
        </p:blipFill>
        <p:spPr>
          <a:xfrm>
            <a:off x="7037875" y="2327100"/>
            <a:ext cx="789925" cy="394963"/>
          </a:xfrm>
          <a:prstGeom prst="rect">
            <a:avLst/>
          </a:prstGeom>
          <a:noFill/>
          <a:ln>
            <a:noFill/>
          </a:ln>
        </p:spPr>
      </p:pic>
      <p:cxnSp>
        <p:nvCxnSpPr>
          <p:cNvPr id="635" name="Google Shape;635;p67"/>
          <p:cNvCxnSpPr>
            <a:endCxn id="634" idx="1"/>
          </p:cNvCxnSpPr>
          <p:nvPr/>
        </p:nvCxnSpPr>
        <p:spPr>
          <a:xfrm flipH="1" rot="10800000">
            <a:off x="5554975" y="2524581"/>
            <a:ext cx="1482900" cy="169800"/>
          </a:xfrm>
          <a:prstGeom prst="straightConnector1">
            <a:avLst/>
          </a:prstGeom>
          <a:noFill/>
          <a:ln cap="flat" cmpd="sng" w="38100">
            <a:solidFill>
              <a:srgbClr val="B4A7D6"/>
            </a:solidFill>
            <a:prstDash val="solid"/>
            <a:round/>
            <a:headEnd len="med" w="med" type="none"/>
            <a:tailEnd len="med" w="med" type="none"/>
          </a:ln>
        </p:spPr>
      </p:cxnSp>
      <p:pic>
        <p:nvPicPr>
          <p:cNvPr id="636" name="Google Shape;636;p67"/>
          <p:cNvPicPr preferRelativeResize="0"/>
          <p:nvPr/>
        </p:nvPicPr>
        <p:blipFill>
          <a:blip r:embed="rId7">
            <a:alphaModFix/>
          </a:blip>
          <a:stretch>
            <a:fillRect/>
          </a:stretch>
        </p:blipFill>
        <p:spPr>
          <a:xfrm>
            <a:off x="7261050" y="4021900"/>
            <a:ext cx="789924" cy="789924"/>
          </a:xfrm>
          <a:prstGeom prst="rect">
            <a:avLst/>
          </a:prstGeom>
          <a:noFill/>
          <a:ln>
            <a:noFill/>
          </a:ln>
        </p:spPr>
      </p:pic>
      <p:cxnSp>
        <p:nvCxnSpPr>
          <p:cNvPr id="637" name="Google Shape;637;p67"/>
          <p:cNvCxnSpPr/>
          <p:nvPr/>
        </p:nvCxnSpPr>
        <p:spPr>
          <a:xfrm>
            <a:off x="5614100" y="2895350"/>
            <a:ext cx="2052600" cy="1432200"/>
          </a:xfrm>
          <a:prstGeom prst="straightConnector1">
            <a:avLst/>
          </a:prstGeom>
          <a:noFill/>
          <a:ln cap="flat" cmpd="sng" w="38100">
            <a:solidFill>
              <a:srgbClr val="FF0000"/>
            </a:solidFill>
            <a:prstDash val="dot"/>
            <a:round/>
            <a:headEnd len="med" w="med" type="none"/>
            <a:tailEnd len="med" w="med" type="none"/>
          </a:ln>
        </p:spPr>
      </p:cxnSp>
      <p:sp>
        <p:nvSpPr>
          <p:cNvPr id="638" name="Google Shape;638;p67"/>
          <p:cNvSpPr txBox="1"/>
          <p:nvPr/>
        </p:nvSpPr>
        <p:spPr>
          <a:xfrm>
            <a:off x="7417150" y="3297675"/>
            <a:ext cx="14829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HitBTC does not see the transaction!</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68"/>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The Ethereum Multisig Problem</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pic>
        <p:nvPicPr>
          <p:cNvPr id="645" name="Google Shape;645;p68"/>
          <p:cNvPicPr preferRelativeResize="0"/>
          <p:nvPr/>
        </p:nvPicPr>
        <p:blipFill>
          <a:blip r:embed="rId4">
            <a:alphaModFix/>
          </a:blip>
          <a:stretch>
            <a:fillRect/>
          </a:stretch>
        </p:blipFill>
        <p:spPr>
          <a:xfrm>
            <a:off x="115563" y="1170493"/>
            <a:ext cx="4456425" cy="3972998"/>
          </a:xfrm>
          <a:prstGeom prst="rect">
            <a:avLst/>
          </a:prstGeom>
          <a:noFill/>
          <a:ln>
            <a:noFill/>
          </a:ln>
        </p:spPr>
      </p:pic>
      <p:sp>
        <p:nvSpPr>
          <p:cNvPr id="646" name="Google Shape;646;p68"/>
          <p:cNvSpPr txBox="1"/>
          <p:nvPr/>
        </p:nvSpPr>
        <p:spPr>
          <a:xfrm>
            <a:off x="1112263" y="995400"/>
            <a:ext cx="6919500" cy="71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400">
                <a:solidFill>
                  <a:srgbClr val="00AEEF"/>
                </a:solidFill>
                <a:latin typeface="Raleway"/>
                <a:ea typeface="Raleway"/>
                <a:cs typeface="Raleway"/>
                <a:sym typeface="Raleway"/>
              </a:rPr>
              <a:t>Multiparty ECDSA Signatures to the Rescue!</a:t>
            </a:r>
            <a:endParaRPr b="1" sz="2400">
              <a:solidFill>
                <a:srgbClr val="00AEEF"/>
              </a:solidFill>
              <a:latin typeface="Raleway"/>
              <a:ea typeface="Raleway"/>
              <a:cs typeface="Raleway"/>
              <a:sym typeface="Raleway"/>
            </a:endParaRPr>
          </a:p>
        </p:txBody>
      </p:sp>
      <p:pic>
        <p:nvPicPr>
          <p:cNvPr id="647" name="Google Shape;647;p68"/>
          <p:cNvPicPr preferRelativeResize="0"/>
          <p:nvPr/>
        </p:nvPicPr>
        <p:blipFill>
          <a:blip r:embed="rId5">
            <a:alphaModFix/>
          </a:blip>
          <a:stretch>
            <a:fillRect/>
          </a:stretch>
        </p:blipFill>
        <p:spPr>
          <a:xfrm>
            <a:off x="4037077" y="2060877"/>
            <a:ext cx="4295774" cy="2995949"/>
          </a:xfrm>
          <a:prstGeom prst="rect">
            <a:avLst/>
          </a:prstGeom>
          <a:noFill/>
          <a:ln>
            <a:noFill/>
          </a:ln>
        </p:spPr>
      </p:pic>
      <p:sp>
        <p:nvSpPr>
          <p:cNvPr id="648" name="Google Shape;648;p68"/>
          <p:cNvSpPr txBox="1"/>
          <p:nvPr/>
        </p:nvSpPr>
        <p:spPr>
          <a:xfrm>
            <a:off x="114300" y="4759025"/>
            <a:ext cx="426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4" name="Google Shape;654;p69"/>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Full Node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655" name="Google Shape;655;p69"/>
          <p:cNvSpPr/>
          <p:nvPr/>
        </p:nvSpPr>
        <p:spPr>
          <a:xfrm>
            <a:off x="3649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656" name="Google Shape;656;p69"/>
          <p:cNvSpPr/>
          <p:nvPr/>
        </p:nvSpPr>
        <p:spPr>
          <a:xfrm>
            <a:off x="4182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657" name="Google Shape;657;p69"/>
          <p:cNvCxnSpPr>
            <a:stCxn id="656" idx="2"/>
            <a:endCxn id="655" idx="6"/>
          </p:cNvCxnSpPr>
          <p:nvPr/>
        </p:nvCxnSpPr>
        <p:spPr>
          <a:xfrm rot="10800000">
            <a:off x="3934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658" name="Google Shape;658;p69"/>
          <p:cNvSpPr/>
          <p:nvPr/>
        </p:nvSpPr>
        <p:spPr>
          <a:xfrm>
            <a:off x="4716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9"/>
          <p:cNvSpPr/>
          <p:nvPr/>
        </p:nvSpPr>
        <p:spPr>
          <a:xfrm>
            <a:off x="5249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69"/>
          <p:cNvCxnSpPr>
            <a:stCxn id="659" idx="2"/>
            <a:endCxn id="658" idx="6"/>
          </p:cNvCxnSpPr>
          <p:nvPr/>
        </p:nvCxnSpPr>
        <p:spPr>
          <a:xfrm rot="10800000">
            <a:off x="5001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661" name="Google Shape;661;p69"/>
          <p:cNvCxnSpPr>
            <a:stCxn id="658" idx="2"/>
            <a:endCxn id="656" idx="6"/>
          </p:cNvCxnSpPr>
          <p:nvPr/>
        </p:nvCxnSpPr>
        <p:spPr>
          <a:xfrm rot="10800000">
            <a:off x="4467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662" name="Google Shape;662;p69"/>
          <p:cNvSpPr txBox="1"/>
          <p:nvPr/>
        </p:nvSpPr>
        <p:spPr>
          <a:xfrm>
            <a:off x="3609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63" name="Google Shape;663;p69"/>
          <p:cNvSpPr txBox="1"/>
          <p:nvPr/>
        </p:nvSpPr>
        <p:spPr>
          <a:xfrm>
            <a:off x="4142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64" name="Google Shape;664;p69"/>
          <p:cNvSpPr txBox="1"/>
          <p:nvPr/>
        </p:nvSpPr>
        <p:spPr>
          <a:xfrm>
            <a:off x="4676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65" name="Google Shape;665;p69"/>
          <p:cNvSpPr txBox="1"/>
          <p:nvPr/>
        </p:nvSpPr>
        <p:spPr>
          <a:xfrm>
            <a:off x="5209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66" name="Google Shape;666;p69"/>
          <p:cNvSpPr/>
          <p:nvPr/>
        </p:nvSpPr>
        <p:spPr>
          <a:xfrm>
            <a:off x="7468050" y="1543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#1</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 ETH</a:t>
            </a:r>
            <a:endParaRPr b="1" sz="1000">
              <a:latin typeface="Courier New"/>
              <a:ea typeface="Courier New"/>
              <a:cs typeface="Courier New"/>
              <a:sym typeface="Courier New"/>
            </a:endParaRPr>
          </a:p>
        </p:txBody>
      </p:sp>
      <p:sp>
        <p:nvSpPr>
          <p:cNvPr id="667" name="Google Shape;667;p69"/>
          <p:cNvSpPr/>
          <p:nvPr/>
        </p:nvSpPr>
        <p:spPr>
          <a:xfrm>
            <a:off x="7468050" y="1924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#2</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3 ETH</a:t>
            </a:r>
            <a:endParaRPr b="1" sz="1000">
              <a:latin typeface="Courier New"/>
              <a:ea typeface="Courier New"/>
              <a:cs typeface="Courier New"/>
              <a:sym typeface="Courier New"/>
            </a:endParaRPr>
          </a:p>
        </p:txBody>
      </p:sp>
      <p:sp>
        <p:nvSpPr>
          <p:cNvPr id="668" name="Google Shape;668;p69"/>
          <p:cNvSpPr/>
          <p:nvPr/>
        </p:nvSpPr>
        <p:spPr>
          <a:xfrm>
            <a:off x="7468050" y="2305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#3</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5 ETH</a:t>
            </a:r>
            <a:endParaRPr b="1" sz="1000">
              <a:latin typeface="Courier New"/>
              <a:ea typeface="Courier New"/>
              <a:cs typeface="Courier New"/>
              <a:sym typeface="Courier New"/>
            </a:endParaRPr>
          </a:p>
        </p:txBody>
      </p:sp>
      <p:sp>
        <p:nvSpPr>
          <p:cNvPr id="669" name="Google Shape;669;p69"/>
          <p:cNvSpPr/>
          <p:nvPr/>
        </p:nvSpPr>
        <p:spPr>
          <a:xfrm>
            <a:off x="7468050" y="2686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#4</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7 ETH</a:t>
            </a:r>
            <a:endParaRPr b="1" sz="1000">
              <a:latin typeface="Courier New"/>
              <a:ea typeface="Courier New"/>
              <a:cs typeface="Courier New"/>
              <a:sym typeface="Courier New"/>
            </a:endParaRPr>
          </a:p>
        </p:txBody>
      </p:sp>
      <p:sp>
        <p:nvSpPr>
          <p:cNvPr id="670" name="Google Shape;670;p69"/>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671" name="Google Shape;671;p69"/>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70"/>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Full Node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678" name="Google Shape;678;p70"/>
          <p:cNvSpPr/>
          <p:nvPr/>
        </p:nvSpPr>
        <p:spPr>
          <a:xfrm>
            <a:off x="3649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679" name="Google Shape;679;p70"/>
          <p:cNvSpPr/>
          <p:nvPr/>
        </p:nvSpPr>
        <p:spPr>
          <a:xfrm>
            <a:off x="4182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680" name="Google Shape;680;p70"/>
          <p:cNvCxnSpPr>
            <a:stCxn id="679" idx="2"/>
            <a:endCxn id="678" idx="6"/>
          </p:cNvCxnSpPr>
          <p:nvPr/>
        </p:nvCxnSpPr>
        <p:spPr>
          <a:xfrm rot="10800000">
            <a:off x="3934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681" name="Google Shape;681;p70"/>
          <p:cNvSpPr/>
          <p:nvPr/>
        </p:nvSpPr>
        <p:spPr>
          <a:xfrm>
            <a:off x="4716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0"/>
          <p:cNvSpPr/>
          <p:nvPr/>
        </p:nvSpPr>
        <p:spPr>
          <a:xfrm>
            <a:off x="5249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70"/>
          <p:cNvCxnSpPr>
            <a:stCxn id="682" idx="2"/>
            <a:endCxn id="681" idx="6"/>
          </p:cNvCxnSpPr>
          <p:nvPr/>
        </p:nvCxnSpPr>
        <p:spPr>
          <a:xfrm rot="10800000">
            <a:off x="5001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684" name="Google Shape;684;p70"/>
          <p:cNvCxnSpPr>
            <a:stCxn id="681" idx="2"/>
            <a:endCxn id="679" idx="6"/>
          </p:cNvCxnSpPr>
          <p:nvPr/>
        </p:nvCxnSpPr>
        <p:spPr>
          <a:xfrm rot="10800000">
            <a:off x="4467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685" name="Google Shape;685;p70"/>
          <p:cNvSpPr txBox="1"/>
          <p:nvPr/>
        </p:nvSpPr>
        <p:spPr>
          <a:xfrm>
            <a:off x="3609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86" name="Google Shape;686;p70"/>
          <p:cNvSpPr txBox="1"/>
          <p:nvPr/>
        </p:nvSpPr>
        <p:spPr>
          <a:xfrm>
            <a:off x="4142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87" name="Google Shape;687;p70"/>
          <p:cNvSpPr txBox="1"/>
          <p:nvPr/>
        </p:nvSpPr>
        <p:spPr>
          <a:xfrm>
            <a:off x="4676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88" name="Google Shape;688;p70"/>
          <p:cNvSpPr txBox="1"/>
          <p:nvPr/>
        </p:nvSpPr>
        <p:spPr>
          <a:xfrm>
            <a:off x="5209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89" name="Google Shape;689;p70"/>
          <p:cNvSpPr/>
          <p:nvPr/>
        </p:nvSpPr>
        <p:spPr>
          <a:xfrm>
            <a:off x="5836802" y="1933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0"/>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0"/>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692" name="Google Shape;692;p70"/>
          <p:cNvSpPr/>
          <p:nvPr/>
        </p:nvSpPr>
        <p:spPr>
          <a:xfrm>
            <a:off x="5783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70"/>
          <p:cNvCxnSpPr>
            <a:stCxn id="692" idx="2"/>
          </p:cNvCxnSpPr>
          <p:nvPr/>
        </p:nvCxnSpPr>
        <p:spPr>
          <a:xfrm rot="10800000">
            <a:off x="5534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694" name="Google Shape;694;p70"/>
          <p:cNvSpPr txBox="1"/>
          <p:nvPr/>
        </p:nvSpPr>
        <p:spPr>
          <a:xfrm>
            <a:off x="5743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t>5</a:t>
            </a:r>
            <a:endParaRPr b="1" i="1"/>
          </a:p>
        </p:txBody>
      </p:sp>
      <p:sp>
        <p:nvSpPr>
          <p:cNvPr id="695" name="Google Shape;695;p70"/>
          <p:cNvSpPr/>
          <p:nvPr/>
        </p:nvSpPr>
        <p:spPr>
          <a:xfrm>
            <a:off x="7468050" y="1543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#1</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 ETH</a:t>
            </a:r>
            <a:endParaRPr b="1" sz="1000">
              <a:latin typeface="Courier New"/>
              <a:ea typeface="Courier New"/>
              <a:cs typeface="Courier New"/>
              <a:sym typeface="Courier New"/>
            </a:endParaRPr>
          </a:p>
        </p:txBody>
      </p:sp>
      <p:sp>
        <p:nvSpPr>
          <p:cNvPr id="696" name="Google Shape;696;p70"/>
          <p:cNvSpPr/>
          <p:nvPr/>
        </p:nvSpPr>
        <p:spPr>
          <a:xfrm>
            <a:off x="7468050" y="1924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#2</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3 ETH</a:t>
            </a:r>
            <a:endParaRPr b="1" sz="1000">
              <a:latin typeface="Courier New"/>
              <a:ea typeface="Courier New"/>
              <a:cs typeface="Courier New"/>
              <a:sym typeface="Courier New"/>
            </a:endParaRPr>
          </a:p>
        </p:txBody>
      </p:sp>
      <p:sp>
        <p:nvSpPr>
          <p:cNvPr id="697" name="Google Shape;697;p70"/>
          <p:cNvSpPr/>
          <p:nvPr/>
        </p:nvSpPr>
        <p:spPr>
          <a:xfrm>
            <a:off x="7468050" y="2305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#3</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5 ETH</a:t>
            </a:r>
            <a:endParaRPr b="1" sz="1000">
              <a:latin typeface="Courier New"/>
              <a:ea typeface="Courier New"/>
              <a:cs typeface="Courier New"/>
              <a:sym typeface="Courier New"/>
            </a:endParaRPr>
          </a:p>
        </p:txBody>
      </p:sp>
      <p:sp>
        <p:nvSpPr>
          <p:cNvPr id="698" name="Google Shape;698;p70"/>
          <p:cNvSpPr/>
          <p:nvPr/>
        </p:nvSpPr>
        <p:spPr>
          <a:xfrm>
            <a:off x="7468050" y="2686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#4</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7 ETH</a:t>
            </a:r>
            <a:endParaRPr b="1" sz="1000">
              <a:latin typeface="Courier New"/>
              <a:ea typeface="Courier New"/>
              <a:cs typeface="Courier New"/>
              <a:sym typeface="Courier New"/>
            </a:endParaRPr>
          </a:p>
        </p:txBody>
      </p:sp>
      <p:sp>
        <p:nvSpPr>
          <p:cNvPr id="699" name="Google Shape;699;p70"/>
          <p:cNvSpPr/>
          <p:nvPr/>
        </p:nvSpPr>
        <p:spPr>
          <a:xfrm>
            <a:off x="7468050" y="3067738"/>
            <a:ext cx="646200" cy="325500"/>
          </a:xfrm>
          <a:prstGeom prst="rect">
            <a:avLst/>
          </a:prstGeom>
          <a:solidFill>
            <a:srgbClr val="EFEFE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#5</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9 ETH</a:t>
            </a:r>
            <a:endParaRPr b="1" sz="1000">
              <a:latin typeface="Courier New"/>
              <a:ea typeface="Courier New"/>
              <a:cs typeface="Courier New"/>
              <a:sym typeface="Courier New"/>
            </a:endParaRPr>
          </a:p>
        </p:txBody>
      </p:sp>
      <p:sp>
        <p:nvSpPr>
          <p:cNvPr id="700" name="Google Shape;700;p70"/>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701" name="Google Shape;701;p70"/>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0"/>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03" name="Google Shape;703;p70"/>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71"/>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Full Node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710" name="Google Shape;710;p71"/>
          <p:cNvSpPr/>
          <p:nvPr/>
        </p:nvSpPr>
        <p:spPr>
          <a:xfrm>
            <a:off x="3649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11" name="Google Shape;711;p71"/>
          <p:cNvSpPr/>
          <p:nvPr/>
        </p:nvSpPr>
        <p:spPr>
          <a:xfrm>
            <a:off x="4182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712" name="Google Shape;712;p71"/>
          <p:cNvCxnSpPr>
            <a:stCxn id="711" idx="2"/>
            <a:endCxn id="710" idx="6"/>
          </p:cNvCxnSpPr>
          <p:nvPr/>
        </p:nvCxnSpPr>
        <p:spPr>
          <a:xfrm rot="10800000">
            <a:off x="3934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13" name="Google Shape;713;p71"/>
          <p:cNvSpPr/>
          <p:nvPr/>
        </p:nvSpPr>
        <p:spPr>
          <a:xfrm>
            <a:off x="4716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5249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71"/>
          <p:cNvCxnSpPr>
            <a:stCxn id="714" idx="2"/>
            <a:endCxn id="713" idx="6"/>
          </p:cNvCxnSpPr>
          <p:nvPr/>
        </p:nvCxnSpPr>
        <p:spPr>
          <a:xfrm rot="10800000">
            <a:off x="5001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716" name="Google Shape;716;p71"/>
          <p:cNvCxnSpPr>
            <a:stCxn id="713" idx="2"/>
            <a:endCxn id="711" idx="6"/>
          </p:cNvCxnSpPr>
          <p:nvPr/>
        </p:nvCxnSpPr>
        <p:spPr>
          <a:xfrm rot="10800000">
            <a:off x="4467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17" name="Google Shape;717;p71"/>
          <p:cNvSpPr txBox="1"/>
          <p:nvPr/>
        </p:nvSpPr>
        <p:spPr>
          <a:xfrm>
            <a:off x="3609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18" name="Google Shape;718;p71"/>
          <p:cNvSpPr txBox="1"/>
          <p:nvPr/>
        </p:nvSpPr>
        <p:spPr>
          <a:xfrm>
            <a:off x="4142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19" name="Google Shape;719;p71"/>
          <p:cNvSpPr txBox="1"/>
          <p:nvPr/>
        </p:nvSpPr>
        <p:spPr>
          <a:xfrm>
            <a:off x="4676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0" name="Google Shape;720;p71"/>
          <p:cNvSpPr txBox="1"/>
          <p:nvPr/>
        </p:nvSpPr>
        <p:spPr>
          <a:xfrm>
            <a:off x="5209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1" name="Google Shape;721;p71"/>
          <p:cNvSpPr/>
          <p:nvPr/>
        </p:nvSpPr>
        <p:spPr>
          <a:xfrm>
            <a:off x="5760602" y="1933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22" name="Google Shape;722;p71"/>
          <p:cNvSpPr/>
          <p:nvPr/>
        </p:nvSpPr>
        <p:spPr>
          <a:xfrm>
            <a:off x="5783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71"/>
          <p:cNvCxnSpPr>
            <a:stCxn id="722" idx="2"/>
          </p:cNvCxnSpPr>
          <p:nvPr/>
        </p:nvCxnSpPr>
        <p:spPr>
          <a:xfrm rot="10800000">
            <a:off x="5534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724" name="Google Shape;724;p71"/>
          <p:cNvSpPr txBox="1"/>
          <p:nvPr/>
        </p:nvSpPr>
        <p:spPr>
          <a:xfrm>
            <a:off x="5743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t>5</a:t>
            </a:r>
            <a:endParaRPr b="1" i="1"/>
          </a:p>
        </p:txBody>
      </p:sp>
      <p:sp>
        <p:nvSpPr>
          <p:cNvPr id="725" name="Google Shape;725;p71"/>
          <p:cNvSpPr/>
          <p:nvPr/>
        </p:nvSpPr>
        <p:spPr>
          <a:xfrm>
            <a:off x="5913002" y="1933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1"/>
          <p:cNvSpPr/>
          <p:nvPr/>
        </p:nvSpPr>
        <p:spPr>
          <a:xfrm>
            <a:off x="7468050" y="1543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#1</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 ETH</a:t>
            </a:r>
            <a:endParaRPr b="1" sz="1000">
              <a:latin typeface="Courier New"/>
              <a:ea typeface="Courier New"/>
              <a:cs typeface="Courier New"/>
              <a:sym typeface="Courier New"/>
            </a:endParaRPr>
          </a:p>
        </p:txBody>
      </p:sp>
      <p:sp>
        <p:nvSpPr>
          <p:cNvPr id="727" name="Google Shape;727;p71"/>
          <p:cNvSpPr/>
          <p:nvPr/>
        </p:nvSpPr>
        <p:spPr>
          <a:xfrm>
            <a:off x="7468050" y="1924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#2</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3 ETH</a:t>
            </a:r>
            <a:endParaRPr b="1" sz="1000">
              <a:latin typeface="Courier New"/>
              <a:ea typeface="Courier New"/>
              <a:cs typeface="Courier New"/>
              <a:sym typeface="Courier New"/>
            </a:endParaRPr>
          </a:p>
        </p:txBody>
      </p:sp>
      <p:sp>
        <p:nvSpPr>
          <p:cNvPr id="728" name="Google Shape;728;p71"/>
          <p:cNvSpPr/>
          <p:nvPr/>
        </p:nvSpPr>
        <p:spPr>
          <a:xfrm>
            <a:off x="7468050" y="2305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#3</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5 ETH</a:t>
            </a:r>
            <a:endParaRPr b="1" sz="1000">
              <a:latin typeface="Courier New"/>
              <a:ea typeface="Courier New"/>
              <a:cs typeface="Courier New"/>
              <a:sym typeface="Courier New"/>
            </a:endParaRPr>
          </a:p>
        </p:txBody>
      </p:sp>
      <p:sp>
        <p:nvSpPr>
          <p:cNvPr id="729" name="Google Shape;729;p71"/>
          <p:cNvSpPr/>
          <p:nvPr/>
        </p:nvSpPr>
        <p:spPr>
          <a:xfrm>
            <a:off x="7468050" y="2686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#4</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7 ETH</a:t>
            </a:r>
            <a:endParaRPr b="1" sz="1000">
              <a:latin typeface="Courier New"/>
              <a:ea typeface="Courier New"/>
              <a:cs typeface="Courier New"/>
              <a:sym typeface="Courier New"/>
            </a:endParaRPr>
          </a:p>
        </p:txBody>
      </p:sp>
      <p:sp>
        <p:nvSpPr>
          <p:cNvPr id="730" name="Google Shape;730;p71"/>
          <p:cNvSpPr/>
          <p:nvPr/>
        </p:nvSpPr>
        <p:spPr>
          <a:xfrm>
            <a:off x="7468050" y="3067738"/>
            <a:ext cx="646200" cy="325500"/>
          </a:xfrm>
          <a:prstGeom prst="rect">
            <a:avLst/>
          </a:prstGeom>
          <a:solidFill>
            <a:srgbClr val="EFEFE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#5</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9 ETH</a:t>
            </a:r>
            <a:endParaRPr b="1" sz="1000">
              <a:latin typeface="Courier New"/>
              <a:ea typeface="Courier New"/>
              <a:cs typeface="Courier New"/>
              <a:sym typeface="Courier New"/>
            </a:endParaRPr>
          </a:p>
        </p:txBody>
      </p:sp>
      <p:sp>
        <p:nvSpPr>
          <p:cNvPr id="731" name="Google Shape;731;p71"/>
          <p:cNvSpPr/>
          <p:nvPr/>
        </p:nvSpPr>
        <p:spPr>
          <a:xfrm>
            <a:off x="8230050" y="3067738"/>
            <a:ext cx="646200" cy="325500"/>
          </a:xfrm>
          <a:prstGeom prst="rect">
            <a:avLst/>
          </a:prstGeom>
          <a:solidFill>
            <a:srgbClr val="EFEFE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#6</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11 ETH</a:t>
            </a:r>
            <a:endParaRPr b="1" sz="1000">
              <a:latin typeface="Courier New"/>
              <a:ea typeface="Courier New"/>
              <a:cs typeface="Courier New"/>
              <a:sym typeface="Courier New"/>
            </a:endParaRPr>
          </a:p>
        </p:txBody>
      </p:sp>
      <p:sp>
        <p:nvSpPr>
          <p:cNvPr id="732" name="Google Shape;732;p71"/>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1"/>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734" name="Google Shape;734;p71"/>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735" name="Google Shape;735;p71"/>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1"/>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37" name="Google Shape;737;p71"/>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72"/>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Full Node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744" name="Google Shape;744;p72"/>
          <p:cNvSpPr/>
          <p:nvPr/>
        </p:nvSpPr>
        <p:spPr>
          <a:xfrm>
            <a:off x="3649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45" name="Google Shape;745;p72"/>
          <p:cNvSpPr/>
          <p:nvPr/>
        </p:nvSpPr>
        <p:spPr>
          <a:xfrm>
            <a:off x="4182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746" name="Google Shape;746;p72"/>
          <p:cNvCxnSpPr>
            <a:stCxn id="745" idx="2"/>
            <a:endCxn id="744" idx="6"/>
          </p:cNvCxnSpPr>
          <p:nvPr/>
        </p:nvCxnSpPr>
        <p:spPr>
          <a:xfrm rot="10800000">
            <a:off x="3934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47" name="Google Shape;747;p72"/>
          <p:cNvSpPr/>
          <p:nvPr/>
        </p:nvSpPr>
        <p:spPr>
          <a:xfrm>
            <a:off x="4716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2"/>
          <p:cNvSpPr/>
          <p:nvPr/>
        </p:nvSpPr>
        <p:spPr>
          <a:xfrm>
            <a:off x="5249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 name="Google Shape;749;p72"/>
          <p:cNvCxnSpPr>
            <a:stCxn id="748" idx="2"/>
            <a:endCxn id="747" idx="6"/>
          </p:cNvCxnSpPr>
          <p:nvPr/>
        </p:nvCxnSpPr>
        <p:spPr>
          <a:xfrm rot="10800000">
            <a:off x="5001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750" name="Google Shape;750;p72"/>
          <p:cNvCxnSpPr>
            <a:stCxn id="747" idx="2"/>
            <a:endCxn id="745" idx="6"/>
          </p:cNvCxnSpPr>
          <p:nvPr/>
        </p:nvCxnSpPr>
        <p:spPr>
          <a:xfrm rot="10800000">
            <a:off x="4467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51" name="Google Shape;751;p72"/>
          <p:cNvSpPr txBox="1"/>
          <p:nvPr/>
        </p:nvSpPr>
        <p:spPr>
          <a:xfrm>
            <a:off x="3609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52" name="Google Shape;752;p72"/>
          <p:cNvSpPr txBox="1"/>
          <p:nvPr/>
        </p:nvSpPr>
        <p:spPr>
          <a:xfrm>
            <a:off x="4142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53" name="Google Shape;753;p72"/>
          <p:cNvSpPr txBox="1"/>
          <p:nvPr/>
        </p:nvSpPr>
        <p:spPr>
          <a:xfrm>
            <a:off x="4676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54" name="Google Shape;754;p72"/>
          <p:cNvSpPr txBox="1"/>
          <p:nvPr/>
        </p:nvSpPr>
        <p:spPr>
          <a:xfrm>
            <a:off x="5209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55" name="Google Shape;755;p72"/>
          <p:cNvSpPr/>
          <p:nvPr/>
        </p:nvSpPr>
        <p:spPr>
          <a:xfrm>
            <a:off x="5760602" y="1933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6" name="Google Shape;756;p72"/>
          <p:cNvSpPr/>
          <p:nvPr/>
        </p:nvSpPr>
        <p:spPr>
          <a:xfrm>
            <a:off x="5783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72"/>
          <p:cNvCxnSpPr>
            <a:stCxn id="756" idx="2"/>
          </p:cNvCxnSpPr>
          <p:nvPr/>
        </p:nvCxnSpPr>
        <p:spPr>
          <a:xfrm rot="10800000">
            <a:off x="5534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758" name="Google Shape;758;p72"/>
          <p:cNvSpPr txBox="1"/>
          <p:nvPr/>
        </p:nvSpPr>
        <p:spPr>
          <a:xfrm>
            <a:off x="5743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t>5</a:t>
            </a:r>
            <a:endParaRPr b="1" i="1"/>
          </a:p>
        </p:txBody>
      </p:sp>
      <p:sp>
        <p:nvSpPr>
          <p:cNvPr id="759" name="Google Shape;759;p72"/>
          <p:cNvSpPr/>
          <p:nvPr/>
        </p:nvSpPr>
        <p:spPr>
          <a:xfrm>
            <a:off x="5913002" y="1933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2"/>
          <p:cNvSpPr/>
          <p:nvPr/>
        </p:nvSpPr>
        <p:spPr>
          <a:xfrm>
            <a:off x="7468050" y="1543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#1</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 ETH</a:t>
            </a:r>
            <a:endParaRPr b="1" sz="1000">
              <a:latin typeface="Courier New"/>
              <a:ea typeface="Courier New"/>
              <a:cs typeface="Courier New"/>
              <a:sym typeface="Courier New"/>
            </a:endParaRPr>
          </a:p>
        </p:txBody>
      </p:sp>
      <p:sp>
        <p:nvSpPr>
          <p:cNvPr id="761" name="Google Shape;761;p72"/>
          <p:cNvSpPr/>
          <p:nvPr/>
        </p:nvSpPr>
        <p:spPr>
          <a:xfrm>
            <a:off x="7468050" y="1924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#2</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3 ETH</a:t>
            </a:r>
            <a:endParaRPr b="1" sz="1000">
              <a:latin typeface="Courier New"/>
              <a:ea typeface="Courier New"/>
              <a:cs typeface="Courier New"/>
              <a:sym typeface="Courier New"/>
            </a:endParaRPr>
          </a:p>
        </p:txBody>
      </p:sp>
      <p:sp>
        <p:nvSpPr>
          <p:cNvPr id="762" name="Google Shape;762;p72"/>
          <p:cNvSpPr/>
          <p:nvPr/>
        </p:nvSpPr>
        <p:spPr>
          <a:xfrm>
            <a:off x="7468050" y="2305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#3</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5 ETH</a:t>
            </a:r>
            <a:endParaRPr b="1" sz="1000">
              <a:latin typeface="Courier New"/>
              <a:ea typeface="Courier New"/>
              <a:cs typeface="Courier New"/>
              <a:sym typeface="Courier New"/>
            </a:endParaRPr>
          </a:p>
        </p:txBody>
      </p:sp>
      <p:sp>
        <p:nvSpPr>
          <p:cNvPr id="763" name="Google Shape;763;p72"/>
          <p:cNvSpPr/>
          <p:nvPr/>
        </p:nvSpPr>
        <p:spPr>
          <a:xfrm>
            <a:off x="7468050" y="2686738"/>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#4</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7 ETH</a:t>
            </a:r>
            <a:endParaRPr b="1" sz="1000">
              <a:latin typeface="Courier New"/>
              <a:ea typeface="Courier New"/>
              <a:cs typeface="Courier New"/>
              <a:sym typeface="Courier New"/>
            </a:endParaRPr>
          </a:p>
        </p:txBody>
      </p:sp>
      <p:sp>
        <p:nvSpPr>
          <p:cNvPr id="764" name="Google Shape;764;p72"/>
          <p:cNvSpPr/>
          <p:nvPr/>
        </p:nvSpPr>
        <p:spPr>
          <a:xfrm>
            <a:off x="7468050" y="3067738"/>
            <a:ext cx="646200" cy="325500"/>
          </a:xfrm>
          <a:prstGeom prst="rect">
            <a:avLst/>
          </a:prstGeom>
          <a:solidFill>
            <a:srgbClr val="EFEFE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#5</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9 ETH</a:t>
            </a:r>
            <a:endParaRPr b="1" sz="1000">
              <a:latin typeface="Courier New"/>
              <a:ea typeface="Courier New"/>
              <a:cs typeface="Courier New"/>
              <a:sym typeface="Courier New"/>
            </a:endParaRPr>
          </a:p>
        </p:txBody>
      </p:sp>
      <p:sp>
        <p:nvSpPr>
          <p:cNvPr id="765" name="Google Shape;765;p72"/>
          <p:cNvSpPr/>
          <p:nvPr/>
        </p:nvSpPr>
        <p:spPr>
          <a:xfrm>
            <a:off x="8230050" y="3067738"/>
            <a:ext cx="646200" cy="325500"/>
          </a:xfrm>
          <a:prstGeom prst="rect">
            <a:avLst/>
          </a:prstGeom>
          <a:solidFill>
            <a:srgbClr val="EFEFE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#6</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11 ETH</a:t>
            </a:r>
            <a:endParaRPr b="1" sz="1000">
              <a:latin typeface="Courier New"/>
              <a:ea typeface="Courier New"/>
              <a:cs typeface="Courier New"/>
              <a:sym typeface="Courier New"/>
            </a:endParaRPr>
          </a:p>
        </p:txBody>
      </p:sp>
      <p:sp>
        <p:nvSpPr>
          <p:cNvPr id="766" name="Google Shape;766;p72"/>
          <p:cNvSpPr/>
          <p:nvPr/>
        </p:nvSpPr>
        <p:spPr>
          <a:xfrm>
            <a:off x="7803600" y="3062550"/>
            <a:ext cx="696900" cy="6087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2"/>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2"/>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769" name="Google Shape;769;p72"/>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770" name="Google Shape;770;p72"/>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2"/>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72" name="Google Shape;772;p72"/>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8" name="Google Shape;778;p73"/>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779" name="Google Shape;779;p73"/>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780" name="Google Shape;780;p73"/>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781" name="Google Shape;781;p73"/>
          <p:cNvCxnSpPr>
            <a:stCxn id="780" idx="2"/>
            <a:endCxn id="779"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82" name="Google Shape;782;p73"/>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3"/>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73"/>
          <p:cNvCxnSpPr>
            <a:stCxn id="783" idx="2"/>
            <a:endCxn id="782"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785" name="Google Shape;785;p73"/>
          <p:cNvCxnSpPr>
            <a:stCxn id="782" idx="2"/>
            <a:endCxn id="780"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786" name="Google Shape;786;p73"/>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87" name="Google Shape;787;p73"/>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88" name="Google Shape;788;p73"/>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89" name="Google Shape;789;p73"/>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90" name="Google Shape;790;p73"/>
          <p:cNvSpPr/>
          <p:nvPr/>
        </p:nvSpPr>
        <p:spPr>
          <a:xfrm>
            <a:off x="5402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 name="Google Shape;791;p73"/>
          <p:cNvCxnSpPr>
            <a:stCxn id="790"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792" name="Google Shape;792;p73"/>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93" name="Google Shape;793;p73"/>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794" name="Google Shape;794;p73"/>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95" name="Google Shape;795;p73"/>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797" name="Google Shape;797;p73"/>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798" name="Google Shape;798;p73"/>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00" name="Google Shape;800;p73"/>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6" name="Google Shape;806;p74"/>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807" name="Google Shape;807;p74"/>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08" name="Google Shape;808;p74"/>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809" name="Google Shape;809;p74"/>
          <p:cNvCxnSpPr>
            <a:stCxn id="808" idx="2"/>
            <a:endCxn id="807"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10" name="Google Shape;810;p74"/>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4"/>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2" name="Google Shape;812;p74"/>
          <p:cNvCxnSpPr>
            <a:stCxn id="811" idx="2"/>
            <a:endCxn id="810"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813" name="Google Shape;813;p74"/>
          <p:cNvCxnSpPr>
            <a:stCxn id="810" idx="2"/>
            <a:endCxn id="808"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14" name="Google Shape;814;p74"/>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815" name="Google Shape;815;p74"/>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816" name="Google Shape;816;p74"/>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817" name="Google Shape;817;p74"/>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818" name="Google Shape;818;p74"/>
          <p:cNvSpPr/>
          <p:nvPr/>
        </p:nvSpPr>
        <p:spPr>
          <a:xfrm>
            <a:off x="5402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74"/>
          <p:cNvCxnSpPr>
            <a:stCxn id="818"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820" name="Google Shape;820;p74"/>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821" name="Google Shape;821;p74"/>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822" name="Google Shape;822;p74"/>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823" name="Google Shape;823;p74"/>
          <p:cNvSpPr/>
          <p:nvPr/>
        </p:nvSpPr>
        <p:spPr>
          <a:xfrm rot="5400000">
            <a:off x="1637952" y="18913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4" name="Google Shape;824;p74"/>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4"/>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826" name="Google Shape;826;p74"/>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827" name="Google Shape;827;p74"/>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4"/>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29" name="Google Shape;829;p74"/>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5" name="Google Shape;835;p75"/>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836" name="Google Shape;836;p75"/>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37" name="Google Shape;837;p75"/>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838" name="Google Shape;838;p75"/>
          <p:cNvCxnSpPr>
            <a:stCxn id="837" idx="2"/>
            <a:endCxn id="836"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39" name="Google Shape;839;p75"/>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5"/>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75"/>
          <p:cNvCxnSpPr>
            <a:stCxn id="840" idx="2"/>
            <a:endCxn id="839"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842" name="Google Shape;842;p75"/>
          <p:cNvCxnSpPr>
            <a:stCxn id="839" idx="2"/>
            <a:endCxn id="837"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43" name="Google Shape;843;p75"/>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844" name="Google Shape;844;p75"/>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845" name="Google Shape;845;p75"/>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846" name="Google Shape;846;p75"/>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847" name="Google Shape;847;p75"/>
          <p:cNvSpPr/>
          <p:nvPr/>
        </p:nvSpPr>
        <p:spPr>
          <a:xfrm>
            <a:off x="54021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75"/>
          <p:cNvCxnSpPr>
            <a:stCxn id="847"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849" name="Google Shape;849;p75"/>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850" name="Google Shape;850;p75"/>
          <p:cNvSpPr/>
          <p:nvPr/>
        </p:nvSpPr>
        <p:spPr>
          <a:xfrm>
            <a:off x="59355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75"/>
          <p:cNvCxnSpPr>
            <a:stCxn id="850"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852" name="Google Shape;852;p75"/>
          <p:cNvSpPr txBox="1"/>
          <p:nvPr/>
        </p:nvSpPr>
        <p:spPr>
          <a:xfrm>
            <a:off x="5895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853" name="Google Shape;853;p75"/>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854" name="Google Shape;854;p75"/>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855" name="Google Shape;855;p75"/>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5"/>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857" name="Google Shape;857;p75"/>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858" name="Google Shape;858;p75"/>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60" name="Google Shape;860;p75"/>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Alex Melville (Technical Lead on the Coins Team)</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347" name="Google Shape;3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58"/>
          <p:cNvSpPr txBox="1"/>
          <p:nvPr>
            <p:ph idx="1" type="body"/>
          </p:nvPr>
        </p:nvSpPr>
        <p:spPr>
          <a:xfrm>
            <a:off x="3012450" y="3730275"/>
            <a:ext cx="3119100" cy="7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github.com/Melvillian</a:t>
            </a:r>
            <a:endParaRPr sz="2400">
              <a:solidFill>
                <a:schemeClr val="dk1"/>
              </a:solidFill>
            </a:endParaRPr>
          </a:p>
          <a:p>
            <a:pPr indent="0" lvl="0" marL="0" rtl="0" algn="l">
              <a:spcBef>
                <a:spcPts val="1600"/>
              </a:spcBef>
              <a:spcAft>
                <a:spcPts val="1600"/>
              </a:spcAft>
              <a:buNone/>
            </a:pPr>
            <a:r>
              <a:t/>
            </a:r>
            <a:endParaRPr/>
          </a:p>
        </p:txBody>
      </p:sp>
      <p:pic>
        <p:nvPicPr>
          <p:cNvPr id="349" name="Google Shape;349;p58"/>
          <p:cNvPicPr preferRelativeResize="0"/>
          <p:nvPr/>
        </p:nvPicPr>
        <p:blipFill>
          <a:blip r:embed="rId3">
            <a:alphaModFix/>
          </a:blip>
          <a:stretch>
            <a:fillRect/>
          </a:stretch>
        </p:blipFill>
        <p:spPr>
          <a:xfrm>
            <a:off x="3348175" y="1017725"/>
            <a:ext cx="2447651" cy="2610824"/>
          </a:xfrm>
          <a:prstGeom prst="rect">
            <a:avLst/>
          </a:prstGeom>
          <a:noFill/>
          <a:ln>
            <a:noFill/>
          </a:ln>
        </p:spPr>
      </p:pic>
      <p:pic>
        <p:nvPicPr>
          <p:cNvPr id="350" name="Google Shape;350;p58"/>
          <p:cNvPicPr preferRelativeResize="0"/>
          <p:nvPr/>
        </p:nvPicPr>
        <p:blipFill>
          <a:blip r:embed="rId4">
            <a:alphaModFix/>
          </a:blip>
          <a:stretch>
            <a:fillRect/>
          </a:stretch>
        </p:blipFill>
        <p:spPr>
          <a:xfrm>
            <a:off x="4176890" y="4266225"/>
            <a:ext cx="790201" cy="4488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76"/>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867" name="Google Shape;867;p76"/>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68" name="Google Shape;868;p76"/>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869" name="Google Shape;869;p76"/>
          <p:cNvCxnSpPr>
            <a:stCxn id="868" idx="2"/>
            <a:endCxn id="867"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70" name="Google Shape;870;p76"/>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2" name="Google Shape;872;p76"/>
          <p:cNvCxnSpPr>
            <a:stCxn id="871" idx="2"/>
            <a:endCxn id="870"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873" name="Google Shape;873;p76"/>
          <p:cNvCxnSpPr>
            <a:stCxn id="870" idx="2"/>
            <a:endCxn id="868"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874" name="Google Shape;874;p76"/>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875" name="Google Shape;875;p76"/>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876" name="Google Shape;876;p76"/>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877" name="Google Shape;877;p76"/>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878" name="Google Shape;878;p76"/>
          <p:cNvCxnSpPr>
            <a:stCxn id="879"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880" name="Google Shape;880;p76"/>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881" name="Google Shape;881;p76"/>
          <p:cNvSpPr/>
          <p:nvPr/>
        </p:nvSpPr>
        <p:spPr>
          <a:xfrm>
            <a:off x="59355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76"/>
          <p:cNvCxnSpPr>
            <a:stCxn id="881"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883" name="Google Shape;883;p76"/>
          <p:cNvSpPr txBox="1"/>
          <p:nvPr/>
        </p:nvSpPr>
        <p:spPr>
          <a:xfrm>
            <a:off x="5895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884" name="Google Shape;884;p76"/>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885" name="Google Shape;885;p76"/>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886" name="Google Shape;886;p76"/>
          <p:cNvSpPr/>
          <p:nvPr/>
        </p:nvSpPr>
        <p:spPr>
          <a:xfrm>
            <a:off x="54021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889" name="Google Shape;889;p76"/>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890" name="Google Shape;890;p76"/>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892" name="Google Shape;892;p76"/>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8" name="Google Shape;898;p77"/>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899" name="Google Shape;899;p77"/>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00" name="Google Shape;900;p77"/>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901" name="Google Shape;901;p77"/>
          <p:cNvCxnSpPr>
            <a:stCxn id="900" idx="2"/>
            <a:endCxn id="899"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02" name="Google Shape;902;p77"/>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7"/>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77"/>
          <p:cNvCxnSpPr>
            <a:stCxn id="903" idx="2"/>
            <a:endCxn id="902"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905" name="Google Shape;905;p77"/>
          <p:cNvCxnSpPr>
            <a:stCxn id="902" idx="2"/>
            <a:endCxn id="900"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06" name="Google Shape;906;p77"/>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07" name="Google Shape;907;p77"/>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08" name="Google Shape;908;p77"/>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09" name="Google Shape;909;p77"/>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910" name="Google Shape;910;p77"/>
          <p:cNvCxnSpPr>
            <a:stCxn id="911"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12" name="Google Shape;912;p77"/>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913" name="Google Shape;913;p77"/>
          <p:cNvSpPr/>
          <p:nvPr/>
        </p:nvSpPr>
        <p:spPr>
          <a:xfrm>
            <a:off x="59355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4" name="Google Shape;914;p77"/>
          <p:cNvCxnSpPr>
            <a:stCxn id="913"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15" name="Google Shape;915;p77"/>
          <p:cNvSpPr txBox="1"/>
          <p:nvPr/>
        </p:nvSpPr>
        <p:spPr>
          <a:xfrm>
            <a:off x="5895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916" name="Google Shape;916;p77"/>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917" name="Google Shape;917;p77"/>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18" name="Google Shape;918;p77"/>
          <p:cNvSpPr/>
          <p:nvPr/>
        </p:nvSpPr>
        <p:spPr>
          <a:xfrm>
            <a:off x="54021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7"/>
          <p:cNvSpPr/>
          <p:nvPr/>
        </p:nvSpPr>
        <p:spPr>
          <a:xfrm>
            <a:off x="64689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77"/>
          <p:cNvCxnSpPr>
            <a:stCxn id="919" idx="2"/>
          </p:cNvCxnSpPr>
          <p:nvPr/>
        </p:nvCxnSpPr>
        <p:spPr>
          <a:xfrm rot="10800000">
            <a:off x="62202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21" name="Google Shape;921;p77"/>
          <p:cNvSpPr txBox="1"/>
          <p:nvPr/>
        </p:nvSpPr>
        <p:spPr>
          <a:xfrm>
            <a:off x="6428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922" name="Google Shape;922;p77"/>
          <p:cNvSpPr/>
          <p:nvPr/>
        </p:nvSpPr>
        <p:spPr>
          <a:xfrm>
            <a:off x="70023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3" name="Google Shape;923;p77"/>
          <p:cNvCxnSpPr>
            <a:stCxn id="922" idx="2"/>
          </p:cNvCxnSpPr>
          <p:nvPr/>
        </p:nvCxnSpPr>
        <p:spPr>
          <a:xfrm rot="10800000">
            <a:off x="67536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24" name="Google Shape;924;p77"/>
          <p:cNvSpPr txBox="1"/>
          <p:nvPr/>
        </p:nvSpPr>
        <p:spPr>
          <a:xfrm>
            <a:off x="6962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25" name="Google Shape;925;p77"/>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7"/>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927" name="Google Shape;927;p77"/>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928" name="Google Shape;928;p77"/>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7"/>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30" name="Google Shape;930;p77"/>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6" name="Google Shape;936;p78"/>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937" name="Google Shape;937;p78"/>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38" name="Google Shape;938;p78"/>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939" name="Google Shape;939;p78"/>
          <p:cNvCxnSpPr>
            <a:stCxn id="938" idx="2"/>
            <a:endCxn id="937"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40" name="Google Shape;940;p78"/>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8"/>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78"/>
          <p:cNvCxnSpPr>
            <a:stCxn id="941" idx="2"/>
            <a:endCxn id="940"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943" name="Google Shape;943;p78"/>
          <p:cNvCxnSpPr>
            <a:stCxn id="940" idx="2"/>
            <a:endCxn id="938"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44" name="Google Shape;944;p78"/>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5" name="Google Shape;945;p78"/>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6" name="Google Shape;946;p78"/>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7" name="Google Shape;947;p78"/>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948" name="Google Shape;948;p78"/>
          <p:cNvCxnSpPr>
            <a:stCxn id="949"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50" name="Google Shape;950;p78"/>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951" name="Google Shape;951;p78"/>
          <p:cNvSpPr/>
          <p:nvPr/>
        </p:nvSpPr>
        <p:spPr>
          <a:xfrm>
            <a:off x="5935525" y="2409525"/>
            <a:ext cx="284700" cy="274800"/>
          </a:xfrm>
          <a:prstGeom prst="ellipse">
            <a:avLst/>
          </a:prstGeom>
          <a:solidFill>
            <a:srgbClr val="FF0000"/>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 name="Google Shape;952;p78"/>
          <p:cNvCxnSpPr>
            <a:stCxn id="951"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53" name="Google Shape;953;p78"/>
          <p:cNvSpPr txBox="1"/>
          <p:nvPr/>
        </p:nvSpPr>
        <p:spPr>
          <a:xfrm>
            <a:off x="5895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78"/>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56" name="Google Shape;956;p78"/>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957" name="Google Shape;957;p78"/>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958" name="Google Shape;958;p78"/>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59" name="Google Shape;959;p78"/>
          <p:cNvSpPr/>
          <p:nvPr/>
        </p:nvSpPr>
        <p:spPr>
          <a:xfrm>
            <a:off x="54021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8"/>
          <p:cNvSpPr/>
          <p:nvPr/>
        </p:nvSpPr>
        <p:spPr>
          <a:xfrm>
            <a:off x="64689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1" name="Google Shape;961;p78"/>
          <p:cNvCxnSpPr>
            <a:stCxn id="960" idx="2"/>
          </p:cNvCxnSpPr>
          <p:nvPr/>
        </p:nvCxnSpPr>
        <p:spPr>
          <a:xfrm rot="10800000">
            <a:off x="62202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62" name="Google Shape;962;p78"/>
          <p:cNvSpPr txBox="1"/>
          <p:nvPr/>
        </p:nvSpPr>
        <p:spPr>
          <a:xfrm>
            <a:off x="6428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963" name="Google Shape;963;p78"/>
          <p:cNvSpPr/>
          <p:nvPr/>
        </p:nvSpPr>
        <p:spPr>
          <a:xfrm>
            <a:off x="70023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4" name="Google Shape;964;p78"/>
          <p:cNvCxnSpPr>
            <a:stCxn id="963" idx="2"/>
          </p:cNvCxnSpPr>
          <p:nvPr/>
        </p:nvCxnSpPr>
        <p:spPr>
          <a:xfrm rot="10800000">
            <a:off x="67536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65" name="Google Shape;965;p78"/>
          <p:cNvSpPr txBox="1"/>
          <p:nvPr/>
        </p:nvSpPr>
        <p:spPr>
          <a:xfrm>
            <a:off x="6962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66" name="Google Shape;966;p78"/>
          <p:cNvSpPr txBox="1"/>
          <p:nvPr/>
        </p:nvSpPr>
        <p:spPr>
          <a:xfrm>
            <a:off x="698749" y="4640500"/>
            <a:ext cx="19320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Nonce Confirmed</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2" name="Google Shape;972;p79"/>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973" name="Google Shape;973;p79"/>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74" name="Google Shape;974;p79"/>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975" name="Google Shape;975;p79"/>
          <p:cNvCxnSpPr>
            <a:stCxn id="974" idx="2"/>
            <a:endCxn id="973"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76" name="Google Shape;976;p79"/>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9"/>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8" name="Google Shape;978;p79"/>
          <p:cNvCxnSpPr>
            <a:stCxn id="977" idx="2"/>
            <a:endCxn id="976"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979" name="Google Shape;979;p79"/>
          <p:cNvCxnSpPr>
            <a:stCxn id="976" idx="2"/>
            <a:endCxn id="974"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980" name="Google Shape;980;p79"/>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81" name="Google Shape;981;p79"/>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82" name="Google Shape;982;p79"/>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83" name="Google Shape;983;p79"/>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984" name="Google Shape;984;p79"/>
          <p:cNvCxnSpPr>
            <a:stCxn id="985"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86" name="Google Shape;986;p79"/>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cxnSp>
        <p:nvCxnSpPr>
          <p:cNvPr id="987" name="Google Shape;987;p79"/>
          <p:cNvCxnSpPr>
            <a:stCxn id="988"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89" name="Google Shape;989;p79"/>
          <p:cNvSpPr txBox="1"/>
          <p:nvPr/>
        </p:nvSpPr>
        <p:spPr>
          <a:xfrm>
            <a:off x="5895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90" name="Google Shape;990;p79"/>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991" name="Google Shape;991;p79"/>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92" name="Google Shape;992;p79"/>
          <p:cNvSpPr/>
          <p:nvPr/>
        </p:nvSpPr>
        <p:spPr>
          <a:xfrm>
            <a:off x="54021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9"/>
          <p:cNvSpPr/>
          <p:nvPr/>
        </p:nvSpPr>
        <p:spPr>
          <a:xfrm>
            <a:off x="64689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79"/>
          <p:cNvCxnSpPr>
            <a:stCxn id="993" idx="2"/>
          </p:cNvCxnSpPr>
          <p:nvPr/>
        </p:nvCxnSpPr>
        <p:spPr>
          <a:xfrm rot="10800000">
            <a:off x="62202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95" name="Google Shape;995;p79"/>
          <p:cNvSpPr txBox="1"/>
          <p:nvPr/>
        </p:nvSpPr>
        <p:spPr>
          <a:xfrm>
            <a:off x="6428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996" name="Google Shape;996;p79"/>
          <p:cNvSpPr/>
          <p:nvPr/>
        </p:nvSpPr>
        <p:spPr>
          <a:xfrm>
            <a:off x="7002325" y="24095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7" name="Google Shape;997;p79"/>
          <p:cNvCxnSpPr>
            <a:stCxn id="996" idx="2"/>
          </p:cNvCxnSpPr>
          <p:nvPr/>
        </p:nvCxnSpPr>
        <p:spPr>
          <a:xfrm rot="10800000">
            <a:off x="67536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998" name="Google Shape;998;p79"/>
          <p:cNvSpPr txBox="1"/>
          <p:nvPr/>
        </p:nvSpPr>
        <p:spPr>
          <a:xfrm>
            <a:off x="6962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cxnSp>
        <p:nvCxnSpPr>
          <p:cNvPr id="999" name="Google Shape;999;p79"/>
          <p:cNvCxnSpPr>
            <a:endCxn id="988" idx="0"/>
          </p:cNvCxnSpPr>
          <p:nvPr/>
        </p:nvCxnSpPr>
        <p:spPr>
          <a:xfrm flipH="1">
            <a:off x="6077750" y="1595250"/>
            <a:ext cx="8400" cy="814200"/>
          </a:xfrm>
          <a:prstGeom prst="straightConnector1">
            <a:avLst/>
          </a:prstGeom>
          <a:noFill/>
          <a:ln cap="flat" cmpd="sng" w="9525">
            <a:solidFill>
              <a:srgbClr val="9FC5E8"/>
            </a:solidFill>
            <a:prstDash val="solid"/>
            <a:round/>
            <a:headEnd len="med" w="med" type="none"/>
            <a:tailEnd len="med" w="med" type="triangle"/>
          </a:ln>
        </p:spPr>
      </p:cxnSp>
      <p:sp>
        <p:nvSpPr>
          <p:cNvPr id="1000" name="Google Shape;1000;p79"/>
          <p:cNvSpPr/>
          <p:nvPr/>
        </p:nvSpPr>
        <p:spPr>
          <a:xfrm>
            <a:off x="5782650" y="1269663"/>
            <a:ext cx="646200" cy="3255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 #9</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1 ETH</a:t>
            </a:r>
            <a:endParaRPr b="1" sz="1000">
              <a:latin typeface="Courier New"/>
              <a:ea typeface="Courier New"/>
              <a:cs typeface="Courier New"/>
              <a:sym typeface="Courier New"/>
            </a:endParaRPr>
          </a:p>
        </p:txBody>
      </p:sp>
      <p:sp>
        <p:nvSpPr>
          <p:cNvPr id="1001" name="Google Shape;1001;p79"/>
          <p:cNvSpPr/>
          <p:nvPr/>
        </p:nvSpPr>
        <p:spPr>
          <a:xfrm>
            <a:off x="5935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9"/>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9"/>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1004" name="Google Shape;1004;p79"/>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1005" name="Google Shape;1005;p79"/>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9"/>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007" name="Google Shape;1007;p79"/>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80"/>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Transaction Nonce Holes: Database</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1014" name="Google Shape;1014;p80"/>
          <p:cNvSpPr/>
          <p:nvPr/>
        </p:nvSpPr>
        <p:spPr>
          <a:xfrm>
            <a:off x="3268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015" name="Google Shape;1015;p80"/>
          <p:cNvSpPr/>
          <p:nvPr/>
        </p:nvSpPr>
        <p:spPr>
          <a:xfrm>
            <a:off x="38019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1016" name="Google Shape;1016;p80"/>
          <p:cNvCxnSpPr>
            <a:stCxn id="1015" idx="2"/>
            <a:endCxn id="1014" idx="6"/>
          </p:cNvCxnSpPr>
          <p:nvPr/>
        </p:nvCxnSpPr>
        <p:spPr>
          <a:xfrm rot="10800000">
            <a:off x="35532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1017" name="Google Shape;1017;p80"/>
          <p:cNvSpPr/>
          <p:nvPr/>
        </p:nvSpPr>
        <p:spPr>
          <a:xfrm>
            <a:off x="43353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48687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80"/>
          <p:cNvCxnSpPr>
            <a:stCxn id="1018" idx="2"/>
            <a:endCxn id="1017" idx="6"/>
          </p:cNvCxnSpPr>
          <p:nvPr/>
        </p:nvCxnSpPr>
        <p:spPr>
          <a:xfrm rot="10800000">
            <a:off x="4620025" y="2546925"/>
            <a:ext cx="248700" cy="0"/>
          </a:xfrm>
          <a:prstGeom prst="straightConnector1">
            <a:avLst/>
          </a:prstGeom>
          <a:noFill/>
          <a:ln cap="flat" cmpd="sng" w="38100">
            <a:solidFill>
              <a:srgbClr val="9FC5E8"/>
            </a:solidFill>
            <a:prstDash val="solid"/>
            <a:round/>
            <a:headEnd len="med" w="med" type="none"/>
            <a:tailEnd len="med" w="med" type="none"/>
          </a:ln>
        </p:spPr>
      </p:cxnSp>
      <p:cxnSp>
        <p:nvCxnSpPr>
          <p:cNvPr id="1020" name="Google Shape;1020;p80"/>
          <p:cNvCxnSpPr>
            <a:stCxn id="1017" idx="2"/>
            <a:endCxn id="1015" idx="6"/>
          </p:cNvCxnSpPr>
          <p:nvPr/>
        </p:nvCxnSpPr>
        <p:spPr>
          <a:xfrm rot="10800000">
            <a:off x="4086625" y="2546925"/>
            <a:ext cx="248700" cy="0"/>
          </a:xfrm>
          <a:prstGeom prst="straightConnector1">
            <a:avLst/>
          </a:prstGeom>
          <a:noFill/>
          <a:ln cap="flat" cmpd="sng" w="38100">
            <a:solidFill>
              <a:srgbClr val="9FC5E8"/>
            </a:solidFill>
            <a:prstDash val="solid"/>
            <a:round/>
            <a:headEnd len="med" w="med" type="none"/>
            <a:tailEnd len="med" w="med" type="none"/>
          </a:ln>
        </p:spPr>
      </p:cxnSp>
      <p:sp>
        <p:nvSpPr>
          <p:cNvPr id="1021" name="Google Shape;1021;p80"/>
          <p:cNvSpPr txBox="1"/>
          <p:nvPr/>
        </p:nvSpPr>
        <p:spPr>
          <a:xfrm>
            <a:off x="32284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022" name="Google Shape;1022;p80"/>
          <p:cNvSpPr txBox="1"/>
          <p:nvPr/>
        </p:nvSpPr>
        <p:spPr>
          <a:xfrm>
            <a:off x="3761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023" name="Google Shape;1023;p80"/>
          <p:cNvSpPr txBox="1"/>
          <p:nvPr/>
        </p:nvSpPr>
        <p:spPr>
          <a:xfrm>
            <a:off x="4295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024" name="Google Shape;1024;p80"/>
          <p:cNvSpPr txBox="1"/>
          <p:nvPr/>
        </p:nvSpPr>
        <p:spPr>
          <a:xfrm>
            <a:off x="48286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1025" name="Google Shape;1025;p80"/>
          <p:cNvCxnSpPr>
            <a:stCxn id="1026" idx="2"/>
          </p:cNvCxnSpPr>
          <p:nvPr/>
        </p:nvCxnSpPr>
        <p:spPr>
          <a:xfrm rot="10800000">
            <a:off x="51534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1027" name="Google Shape;1027;p80"/>
          <p:cNvSpPr txBox="1"/>
          <p:nvPr/>
        </p:nvSpPr>
        <p:spPr>
          <a:xfrm>
            <a:off x="53620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cxnSp>
        <p:nvCxnSpPr>
          <p:cNvPr id="1028" name="Google Shape;1028;p80"/>
          <p:cNvCxnSpPr>
            <a:stCxn id="1029" idx="2"/>
          </p:cNvCxnSpPr>
          <p:nvPr/>
        </p:nvCxnSpPr>
        <p:spPr>
          <a:xfrm rot="10800000">
            <a:off x="56868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1030" name="Google Shape;1030;p80"/>
          <p:cNvSpPr txBox="1"/>
          <p:nvPr/>
        </p:nvSpPr>
        <p:spPr>
          <a:xfrm>
            <a:off x="5919621"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031" name="Google Shape;1031;p80"/>
          <p:cNvSpPr/>
          <p:nvPr/>
        </p:nvSpPr>
        <p:spPr>
          <a:xfrm>
            <a:off x="765625" y="1766850"/>
            <a:ext cx="654000" cy="642600"/>
          </a:xfrm>
          <a:prstGeom prst="can">
            <a:avLst>
              <a:gd fmla="val 25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DB</a:t>
            </a:r>
            <a:endParaRPr>
              <a:latin typeface="Raleway"/>
              <a:ea typeface="Raleway"/>
              <a:cs typeface="Raleway"/>
              <a:sym typeface="Raleway"/>
            </a:endParaRPr>
          </a:p>
        </p:txBody>
      </p:sp>
      <p:sp>
        <p:nvSpPr>
          <p:cNvPr id="1032" name="Google Shape;1032;p80"/>
          <p:cNvSpPr txBox="1"/>
          <p:nvPr/>
        </p:nvSpPr>
        <p:spPr>
          <a:xfrm>
            <a:off x="915329" y="2465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033" name="Google Shape;1033;p80"/>
          <p:cNvSpPr/>
          <p:nvPr/>
        </p:nvSpPr>
        <p:spPr>
          <a:xfrm>
            <a:off x="54021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4" name="Google Shape;1034;p80"/>
          <p:cNvCxnSpPr>
            <a:stCxn id="1035" idx="2"/>
          </p:cNvCxnSpPr>
          <p:nvPr/>
        </p:nvCxnSpPr>
        <p:spPr>
          <a:xfrm rot="10800000">
            <a:off x="62202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1036" name="Google Shape;1036;p80"/>
          <p:cNvSpPr txBox="1"/>
          <p:nvPr/>
        </p:nvSpPr>
        <p:spPr>
          <a:xfrm>
            <a:off x="64288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7</a:t>
            </a:r>
            <a:endParaRPr/>
          </a:p>
        </p:txBody>
      </p:sp>
      <p:cxnSp>
        <p:nvCxnSpPr>
          <p:cNvPr id="1037" name="Google Shape;1037;p80"/>
          <p:cNvCxnSpPr>
            <a:stCxn id="1038" idx="2"/>
          </p:cNvCxnSpPr>
          <p:nvPr/>
        </p:nvCxnSpPr>
        <p:spPr>
          <a:xfrm rot="10800000">
            <a:off x="6753625" y="2546925"/>
            <a:ext cx="248700" cy="0"/>
          </a:xfrm>
          <a:prstGeom prst="straightConnector1">
            <a:avLst/>
          </a:prstGeom>
          <a:noFill/>
          <a:ln cap="flat" cmpd="sng" w="38100">
            <a:solidFill>
              <a:srgbClr val="9FC5E8"/>
            </a:solidFill>
            <a:prstDash val="dot"/>
            <a:round/>
            <a:headEnd len="med" w="med" type="none"/>
            <a:tailEnd len="med" w="med" type="none"/>
          </a:ln>
        </p:spPr>
      </p:cxnSp>
      <p:sp>
        <p:nvSpPr>
          <p:cNvPr id="1039" name="Google Shape;1039;p80"/>
          <p:cNvSpPr txBox="1"/>
          <p:nvPr/>
        </p:nvSpPr>
        <p:spPr>
          <a:xfrm>
            <a:off x="6962250" y="2846575"/>
            <a:ext cx="3249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1040" name="Google Shape;1040;p80"/>
          <p:cNvSpPr/>
          <p:nvPr/>
        </p:nvSpPr>
        <p:spPr>
          <a:xfrm>
            <a:off x="6460170"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0"/>
          <p:cNvSpPr/>
          <p:nvPr/>
        </p:nvSpPr>
        <p:spPr>
          <a:xfrm>
            <a:off x="6982756"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0"/>
          <p:cNvSpPr/>
          <p:nvPr/>
        </p:nvSpPr>
        <p:spPr>
          <a:xfrm>
            <a:off x="5935525" y="2409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0"/>
          <p:cNvSpPr/>
          <p:nvPr/>
        </p:nvSpPr>
        <p:spPr>
          <a:xfrm rot="-5400000">
            <a:off x="384482" y="4305738"/>
            <a:ext cx="137400" cy="393600"/>
          </a:xfrm>
          <a:prstGeom prst="downArrow">
            <a:avLst>
              <a:gd fmla="val 50000" name="adj1"/>
              <a:gd fmla="val 5000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0"/>
          <p:cNvSpPr txBox="1"/>
          <p:nvPr/>
        </p:nvSpPr>
        <p:spPr>
          <a:xfrm>
            <a:off x="698739" y="4311407"/>
            <a:ext cx="12663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DB Query</a:t>
            </a:r>
            <a:endParaRPr>
              <a:latin typeface="Raleway"/>
              <a:ea typeface="Raleway"/>
              <a:cs typeface="Raleway"/>
              <a:sym typeface="Raleway"/>
            </a:endParaRPr>
          </a:p>
        </p:txBody>
      </p:sp>
      <p:sp>
        <p:nvSpPr>
          <p:cNvPr id="1045" name="Google Shape;1045;p80"/>
          <p:cNvSpPr txBox="1"/>
          <p:nvPr/>
        </p:nvSpPr>
        <p:spPr>
          <a:xfrm>
            <a:off x="698750" y="39547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Unconfirmed</a:t>
            </a:r>
            <a:endParaRPr>
              <a:latin typeface="Raleway"/>
              <a:ea typeface="Raleway"/>
              <a:cs typeface="Raleway"/>
              <a:sym typeface="Raleway"/>
            </a:endParaRPr>
          </a:p>
        </p:txBody>
      </p:sp>
      <p:sp>
        <p:nvSpPr>
          <p:cNvPr id="1046" name="Google Shape;1046;p80"/>
          <p:cNvSpPr/>
          <p:nvPr/>
        </p:nvSpPr>
        <p:spPr>
          <a:xfrm>
            <a:off x="296725" y="4009725"/>
            <a:ext cx="284700" cy="274800"/>
          </a:xfrm>
          <a:prstGeom prst="ellipse">
            <a:avLst/>
          </a:prstGeom>
          <a:solidFill>
            <a:srgbClr val="F3F3F3"/>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0"/>
          <p:cNvSpPr/>
          <p:nvPr/>
        </p:nvSpPr>
        <p:spPr>
          <a:xfrm>
            <a:off x="296725" y="4695525"/>
            <a:ext cx="284700" cy="274800"/>
          </a:xfrm>
          <a:prstGeom prst="ellipse">
            <a:avLst/>
          </a:prstGeom>
          <a:solidFill>
            <a:srgbClr val="9FC5E8"/>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048" name="Google Shape;1048;p80"/>
          <p:cNvSpPr txBox="1"/>
          <p:nvPr/>
        </p:nvSpPr>
        <p:spPr>
          <a:xfrm>
            <a:off x="698750" y="4640500"/>
            <a:ext cx="2003400" cy="1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 Confirmed</a:t>
            </a:r>
            <a:endParaRPr>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4" name="Google Shape;1054;p81"/>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Learning to Love/Hate Parity</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pic>
        <p:nvPicPr>
          <p:cNvPr id="1055" name="Google Shape;1055;p81"/>
          <p:cNvPicPr preferRelativeResize="0"/>
          <p:nvPr/>
        </p:nvPicPr>
        <p:blipFill>
          <a:blip r:embed="rId3">
            <a:alphaModFix/>
          </a:blip>
          <a:stretch>
            <a:fillRect/>
          </a:stretch>
        </p:blipFill>
        <p:spPr>
          <a:xfrm>
            <a:off x="62650" y="1018100"/>
            <a:ext cx="4927451" cy="3973000"/>
          </a:xfrm>
          <a:prstGeom prst="rect">
            <a:avLst/>
          </a:prstGeom>
          <a:noFill/>
          <a:ln>
            <a:noFill/>
          </a:ln>
        </p:spPr>
      </p:pic>
      <p:pic>
        <p:nvPicPr>
          <p:cNvPr id="1056" name="Google Shape;1056;p81"/>
          <p:cNvPicPr preferRelativeResize="0"/>
          <p:nvPr/>
        </p:nvPicPr>
        <p:blipFill>
          <a:blip r:embed="rId4">
            <a:alphaModFix/>
          </a:blip>
          <a:stretch>
            <a:fillRect/>
          </a:stretch>
        </p:blipFill>
        <p:spPr>
          <a:xfrm>
            <a:off x="4792400" y="1018100"/>
            <a:ext cx="4280599" cy="3191850"/>
          </a:xfrm>
          <a:prstGeom prst="rect">
            <a:avLst/>
          </a:prstGeom>
          <a:noFill/>
          <a:ln>
            <a:noFill/>
          </a:ln>
        </p:spPr>
      </p:pic>
      <p:sp>
        <p:nvSpPr>
          <p:cNvPr id="1057" name="Google Shape;1057;p81"/>
          <p:cNvSpPr txBox="1"/>
          <p:nvPr/>
        </p:nvSpPr>
        <p:spPr>
          <a:xfrm>
            <a:off x="114300" y="4759025"/>
            <a:ext cx="426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3" name="Google Shape;1063;p82"/>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Right At Your Fingertips</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pic>
        <p:nvPicPr>
          <p:cNvPr id="1064" name="Google Shape;1064;p82"/>
          <p:cNvPicPr preferRelativeResize="0"/>
          <p:nvPr/>
        </p:nvPicPr>
        <p:blipFill>
          <a:blip r:embed="rId3">
            <a:alphaModFix/>
          </a:blip>
          <a:stretch>
            <a:fillRect/>
          </a:stretch>
        </p:blipFill>
        <p:spPr>
          <a:xfrm>
            <a:off x="875350" y="718125"/>
            <a:ext cx="7393298" cy="42819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83"/>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Thank You!</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pic>
        <p:nvPicPr>
          <p:cNvPr id="1071" name="Google Shape;1071;p83"/>
          <p:cNvPicPr preferRelativeResize="0"/>
          <p:nvPr/>
        </p:nvPicPr>
        <p:blipFill>
          <a:blip r:embed="rId3">
            <a:alphaModFix/>
          </a:blip>
          <a:stretch>
            <a:fillRect/>
          </a:stretch>
        </p:blipFill>
        <p:spPr>
          <a:xfrm>
            <a:off x="1237961" y="710725"/>
            <a:ext cx="6668064" cy="4432775"/>
          </a:xfrm>
          <a:prstGeom prst="rect">
            <a:avLst/>
          </a:prstGeom>
          <a:noFill/>
          <a:ln>
            <a:noFill/>
          </a:ln>
        </p:spPr>
      </p:pic>
      <p:sp>
        <p:nvSpPr>
          <p:cNvPr id="1072" name="Google Shape;1072;p83"/>
          <p:cNvSpPr/>
          <p:nvPr/>
        </p:nvSpPr>
        <p:spPr>
          <a:xfrm rot="-5400000">
            <a:off x="-1592825" y="2303475"/>
            <a:ext cx="4423200" cy="1237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3"/>
          <p:cNvSpPr/>
          <p:nvPr/>
        </p:nvSpPr>
        <p:spPr>
          <a:xfrm rot="5400000">
            <a:off x="6331975" y="2303475"/>
            <a:ext cx="4423200" cy="1237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4" name="Google Shape;1074;p83"/>
          <p:cNvPicPr preferRelativeResize="0"/>
          <p:nvPr/>
        </p:nvPicPr>
        <p:blipFill>
          <a:blip r:embed="rId4">
            <a:alphaModFix/>
          </a:blip>
          <a:stretch>
            <a:fillRect/>
          </a:stretch>
        </p:blipFill>
        <p:spPr>
          <a:xfrm rot="-1537020">
            <a:off x="5694913" y="4193260"/>
            <a:ext cx="548701" cy="54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Today’s Plan</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356" name="Google Shape;35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9"/>
          <p:cNvSpPr txBox="1"/>
          <p:nvPr/>
        </p:nvSpPr>
        <p:spPr>
          <a:xfrm>
            <a:off x="2572050" y="2316458"/>
            <a:ext cx="3999900" cy="51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3600">
                <a:solidFill>
                  <a:srgbClr val="00AEEF"/>
                </a:solidFill>
                <a:latin typeface="Raleway"/>
                <a:ea typeface="Raleway"/>
                <a:cs typeface="Raleway"/>
                <a:sym typeface="Raleway"/>
              </a:rPr>
              <a:t>Questions!</a:t>
            </a:r>
            <a:endParaRPr b="1" sz="36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BitGo: 2-of-3 </a:t>
            </a:r>
            <a:r>
              <a:rPr lang="en">
                <a:solidFill>
                  <a:schemeClr val="lt1"/>
                </a:solidFill>
                <a:latin typeface="Raleway"/>
                <a:ea typeface="Raleway"/>
                <a:cs typeface="Raleway"/>
                <a:sym typeface="Raleway"/>
              </a:rPr>
              <a:t>Multi-Signature Wallets</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363" name="Google Shape;363;p60"/>
          <p:cNvSpPr txBox="1"/>
          <p:nvPr/>
        </p:nvSpPr>
        <p:spPr>
          <a:xfrm>
            <a:off x="1110219" y="1500725"/>
            <a:ext cx="6548700" cy="31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a:solidFill>
                  <a:srgbClr val="020202"/>
                </a:solidFill>
                <a:latin typeface="Helvetica Neue"/>
                <a:ea typeface="Helvetica Neue"/>
                <a:cs typeface="Helvetica Neue"/>
                <a:sym typeface="Helvetica Neue"/>
              </a:rPr>
              <a:t>No single point of failure!</a:t>
            </a:r>
            <a:endParaRPr>
              <a:solidFill>
                <a:srgbClr val="020202"/>
              </a:solidFill>
              <a:latin typeface="Helvetica Neue"/>
              <a:ea typeface="Helvetica Neue"/>
              <a:cs typeface="Helvetica Neue"/>
              <a:sym typeface="Helvetica Neue"/>
            </a:endParaRPr>
          </a:p>
        </p:txBody>
      </p:sp>
      <p:grpSp>
        <p:nvGrpSpPr>
          <p:cNvPr id="364" name="Google Shape;364;p60"/>
          <p:cNvGrpSpPr/>
          <p:nvPr/>
        </p:nvGrpSpPr>
        <p:grpSpPr>
          <a:xfrm>
            <a:off x="1276900" y="1899740"/>
            <a:ext cx="4169499" cy="1303785"/>
            <a:chOff x="1276900" y="1899740"/>
            <a:chExt cx="4169499" cy="1303785"/>
          </a:xfrm>
        </p:grpSpPr>
        <p:sp>
          <p:nvSpPr>
            <p:cNvPr id="365" name="Google Shape;365;p60"/>
            <p:cNvSpPr txBox="1"/>
            <p:nvPr/>
          </p:nvSpPr>
          <p:spPr>
            <a:xfrm>
              <a:off x="3275899" y="2889425"/>
              <a:ext cx="2170500" cy="31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rgbClr val="00AEEF"/>
                  </a:solidFill>
                  <a:latin typeface="Raleway Medium"/>
                  <a:ea typeface="Raleway Medium"/>
                  <a:cs typeface="Raleway Medium"/>
                  <a:sym typeface="Raleway Medium"/>
                </a:rPr>
                <a:t>BITGO KEY</a:t>
              </a:r>
              <a:endParaRPr>
                <a:solidFill>
                  <a:srgbClr val="00AEEF"/>
                </a:solidFill>
                <a:latin typeface="Raleway Medium"/>
                <a:ea typeface="Raleway Medium"/>
                <a:cs typeface="Raleway Medium"/>
                <a:sym typeface="Raleway Medium"/>
              </a:endParaRPr>
            </a:p>
          </p:txBody>
        </p:sp>
        <p:cxnSp>
          <p:nvCxnSpPr>
            <p:cNvPr id="366" name="Google Shape;366;p60"/>
            <p:cNvCxnSpPr/>
            <p:nvPr/>
          </p:nvCxnSpPr>
          <p:spPr>
            <a:xfrm>
              <a:off x="4337944" y="1904528"/>
              <a:ext cx="0" cy="308400"/>
            </a:xfrm>
            <a:prstGeom prst="straightConnector1">
              <a:avLst/>
            </a:prstGeom>
            <a:noFill/>
            <a:ln cap="flat" cmpd="sng" w="9525">
              <a:solidFill>
                <a:srgbClr val="424242"/>
              </a:solidFill>
              <a:prstDash val="solid"/>
              <a:round/>
              <a:headEnd len="med" w="med" type="none"/>
              <a:tailEnd len="med" w="med" type="none"/>
            </a:ln>
          </p:spPr>
        </p:cxnSp>
        <p:cxnSp>
          <p:nvCxnSpPr>
            <p:cNvPr id="367" name="Google Shape;367;p60"/>
            <p:cNvCxnSpPr/>
            <p:nvPr/>
          </p:nvCxnSpPr>
          <p:spPr>
            <a:xfrm>
              <a:off x="1276909" y="1899740"/>
              <a:ext cx="3060000" cy="0"/>
            </a:xfrm>
            <a:prstGeom prst="straightConnector1">
              <a:avLst/>
            </a:prstGeom>
            <a:noFill/>
            <a:ln cap="flat" cmpd="sng" w="9525">
              <a:solidFill>
                <a:srgbClr val="424242"/>
              </a:solidFill>
              <a:prstDash val="solid"/>
              <a:round/>
              <a:headEnd len="med" w="med" type="none"/>
              <a:tailEnd len="med" w="med" type="none"/>
            </a:ln>
          </p:spPr>
        </p:cxnSp>
        <p:cxnSp>
          <p:nvCxnSpPr>
            <p:cNvPr id="368" name="Google Shape;368;p60"/>
            <p:cNvCxnSpPr/>
            <p:nvPr/>
          </p:nvCxnSpPr>
          <p:spPr>
            <a:xfrm>
              <a:off x="1276900" y="1899746"/>
              <a:ext cx="2100" cy="306300"/>
            </a:xfrm>
            <a:prstGeom prst="straightConnector1">
              <a:avLst/>
            </a:prstGeom>
            <a:noFill/>
            <a:ln cap="flat" cmpd="sng" w="9525">
              <a:solidFill>
                <a:srgbClr val="424242"/>
              </a:solidFill>
              <a:prstDash val="solid"/>
              <a:round/>
              <a:headEnd len="med" w="med" type="none"/>
              <a:tailEnd len="med" w="med" type="none"/>
            </a:ln>
          </p:spPr>
        </p:cxnSp>
        <p:pic>
          <p:nvPicPr>
            <p:cNvPr id="369" name="Google Shape;369;p60"/>
            <p:cNvPicPr preferRelativeResize="0"/>
            <p:nvPr/>
          </p:nvPicPr>
          <p:blipFill>
            <a:blip r:embed="rId3">
              <a:alphaModFix/>
            </a:blip>
            <a:stretch>
              <a:fillRect/>
            </a:stretch>
          </p:blipFill>
          <p:spPr>
            <a:xfrm>
              <a:off x="4058188" y="2200780"/>
              <a:ext cx="567025" cy="567025"/>
            </a:xfrm>
            <a:prstGeom prst="rect">
              <a:avLst/>
            </a:prstGeom>
            <a:noFill/>
            <a:ln>
              <a:noFill/>
            </a:ln>
          </p:spPr>
        </p:pic>
      </p:grpSp>
      <p:grpSp>
        <p:nvGrpSpPr>
          <p:cNvPr id="370" name="Google Shape;370;p60"/>
          <p:cNvGrpSpPr/>
          <p:nvPr/>
        </p:nvGrpSpPr>
        <p:grpSpPr>
          <a:xfrm>
            <a:off x="410225" y="2200780"/>
            <a:ext cx="1706400" cy="1038745"/>
            <a:chOff x="410225" y="2200780"/>
            <a:chExt cx="1706400" cy="1038745"/>
          </a:xfrm>
        </p:grpSpPr>
        <p:sp>
          <p:nvSpPr>
            <p:cNvPr id="371" name="Google Shape;371;p60"/>
            <p:cNvSpPr txBox="1"/>
            <p:nvPr/>
          </p:nvSpPr>
          <p:spPr>
            <a:xfrm>
              <a:off x="410225" y="2898425"/>
              <a:ext cx="1706400" cy="34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rgbClr val="00AEEF"/>
                  </a:solidFill>
                  <a:latin typeface="Raleway Medium"/>
                  <a:ea typeface="Raleway Medium"/>
                  <a:cs typeface="Raleway Medium"/>
                  <a:sym typeface="Raleway Medium"/>
                </a:rPr>
                <a:t>CUSTOMER KEY</a:t>
              </a:r>
              <a:endParaRPr>
                <a:solidFill>
                  <a:srgbClr val="00AEEF"/>
                </a:solidFill>
                <a:latin typeface="Raleway Medium"/>
                <a:ea typeface="Raleway Medium"/>
                <a:cs typeface="Raleway Medium"/>
                <a:sym typeface="Raleway Medium"/>
              </a:endParaRPr>
            </a:p>
          </p:txBody>
        </p:sp>
        <p:pic>
          <p:nvPicPr>
            <p:cNvPr id="372" name="Google Shape;372;p60"/>
            <p:cNvPicPr preferRelativeResize="0"/>
            <p:nvPr/>
          </p:nvPicPr>
          <p:blipFill>
            <a:blip r:embed="rId3">
              <a:alphaModFix/>
            </a:blip>
            <a:stretch>
              <a:fillRect/>
            </a:stretch>
          </p:blipFill>
          <p:spPr>
            <a:xfrm>
              <a:off x="995513" y="2200780"/>
              <a:ext cx="567025" cy="567025"/>
            </a:xfrm>
            <a:prstGeom prst="rect">
              <a:avLst/>
            </a:prstGeom>
            <a:noFill/>
            <a:ln>
              <a:noFill/>
            </a:ln>
          </p:spPr>
        </p:pic>
      </p:grpSp>
      <p:grpSp>
        <p:nvGrpSpPr>
          <p:cNvPr id="373" name="Google Shape;373;p60"/>
          <p:cNvGrpSpPr/>
          <p:nvPr/>
        </p:nvGrpSpPr>
        <p:grpSpPr>
          <a:xfrm>
            <a:off x="4336834" y="1877625"/>
            <a:ext cx="4423791" cy="1367625"/>
            <a:chOff x="4336834" y="1877625"/>
            <a:chExt cx="4423791" cy="1367625"/>
          </a:xfrm>
        </p:grpSpPr>
        <p:sp>
          <p:nvSpPr>
            <p:cNvPr id="374" name="Google Shape;374;p60"/>
            <p:cNvSpPr txBox="1"/>
            <p:nvPr/>
          </p:nvSpPr>
          <p:spPr>
            <a:xfrm>
              <a:off x="6194425" y="2889450"/>
              <a:ext cx="2566200" cy="35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a:solidFill>
                    <a:srgbClr val="00AEEF"/>
                  </a:solidFill>
                  <a:latin typeface="Raleway Medium"/>
                  <a:ea typeface="Raleway Medium"/>
                  <a:cs typeface="Raleway Medium"/>
                  <a:sym typeface="Raleway Medium"/>
                </a:rPr>
                <a:t>EMERGENCY (BACKUP) KEY</a:t>
              </a:r>
              <a:endParaRPr>
                <a:solidFill>
                  <a:srgbClr val="00AEEF"/>
                </a:solidFill>
                <a:latin typeface="Raleway Medium"/>
                <a:ea typeface="Raleway Medium"/>
                <a:cs typeface="Raleway Medium"/>
                <a:sym typeface="Raleway Medium"/>
              </a:endParaRPr>
            </a:p>
          </p:txBody>
        </p:sp>
        <p:cxnSp>
          <p:nvCxnSpPr>
            <p:cNvPr id="375" name="Google Shape;375;p60"/>
            <p:cNvCxnSpPr/>
            <p:nvPr/>
          </p:nvCxnSpPr>
          <p:spPr>
            <a:xfrm flipH="1">
              <a:off x="7515810" y="1877625"/>
              <a:ext cx="1200" cy="322800"/>
            </a:xfrm>
            <a:prstGeom prst="straightConnector1">
              <a:avLst/>
            </a:prstGeom>
            <a:noFill/>
            <a:ln cap="flat" cmpd="sng" w="9525">
              <a:solidFill>
                <a:srgbClr val="424242"/>
              </a:solidFill>
              <a:prstDash val="solid"/>
              <a:round/>
              <a:headEnd len="med" w="med" type="none"/>
              <a:tailEnd len="med" w="med" type="none"/>
            </a:ln>
          </p:spPr>
        </p:cxnSp>
        <p:cxnSp>
          <p:nvCxnSpPr>
            <p:cNvPr id="376" name="Google Shape;376;p60"/>
            <p:cNvCxnSpPr/>
            <p:nvPr/>
          </p:nvCxnSpPr>
          <p:spPr>
            <a:xfrm flipH="1" rot="10800000">
              <a:off x="4336834" y="1879624"/>
              <a:ext cx="3180600" cy="20100"/>
            </a:xfrm>
            <a:prstGeom prst="straightConnector1">
              <a:avLst/>
            </a:prstGeom>
            <a:noFill/>
            <a:ln cap="flat" cmpd="sng" w="9525">
              <a:solidFill>
                <a:srgbClr val="424242"/>
              </a:solidFill>
              <a:prstDash val="solid"/>
              <a:round/>
              <a:headEnd len="med" w="med" type="none"/>
              <a:tailEnd len="med" w="med" type="none"/>
            </a:ln>
          </p:spPr>
        </p:cxnSp>
        <p:pic>
          <p:nvPicPr>
            <p:cNvPr id="377" name="Google Shape;377;p60"/>
            <p:cNvPicPr preferRelativeResize="0"/>
            <p:nvPr/>
          </p:nvPicPr>
          <p:blipFill>
            <a:blip r:embed="rId4">
              <a:alphaModFix/>
            </a:blip>
            <a:stretch>
              <a:fillRect/>
            </a:stretch>
          </p:blipFill>
          <p:spPr>
            <a:xfrm>
              <a:off x="7227525" y="2200780"/>
              <a:ext cx="567025" cy="567025"/>
            </a:xfrm>
            <a:prstGeom prst="rect">
              <a:avLst/>
            </a:prstGeom>
            <a:noFill/>
            <a:ln>
              <a:noFill/>
            </a:ln>
          </p:spPr>
        </p:pic>
      </p:grpSp>
      <p:sp>
        <p:nvSpPr>
          <p:cNvPr id="378" name="Google Shape;37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2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2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2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2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61"/>
          <p:cNvPicPr preferRelativeResize="0"/>
          <p:nvPr/>
        </p:nvPicPr>
        <p:blipFill rotWithShape="1">
          <a:blip r:embed="rId3">
            <a:alphaModFix/>
          </a:blip>
          <a:srcRect b="0" l="0" r="0" t="0"/>
          <a:stretch/>
        </p:blipFill>
        <p:spPr>
          <a:xfrm>
            <a:off x="6434717" y="857932"/>
            <a:ext cx="1217400" cy="1206129"/>
          </a:xfrm>
          <a:prstGeom prst="rect">
            <a:avLst/>
          </a:prstGeom>
          <a:noFill/>
          <a:ln>
            <a:noFill/>
          </a:ln>
        </p:spPr>
      </p:pic>
      <p:sp>
        <p:nvSpPr>
          <p:cNvPr id="384" name="Google Shape;384;p61"/>
          <p:cNvSpPr txBox="1"/>
          <p:nvPr>
            <p:ph type="title"/>
          </p:nvPr>
        </p:nvSpPr>
        <p:spPr>
          <a:xfrm>
            <a:off x="664500" y="-1012"/>
            <a:ext cx="8057400" cy="71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lang="en"/>
              <a:t>Supported Coins and Tokens</a:t>
            </a:r>
            <a:endParaRPr/>
          </a:p>
        </p:txBody>
      </p:sp>
      <p:cxnSp>
        <p:nvCxnSpPr>
          <p:cNvPr id="385" name="Google Shape;385;p61"/>
          <p:cNvCxnSpPr/>
          <p:nvPr/>
        </p:nvCxnSpPr>
        <p:spPr>
          <a:xfrm>
            <a:off x="372100" y="2692950"/>
            <a:ext cx="0" cy="0"/>
          </a:xfrm>
          <a:prstGeom prst="straightConnector1">
            <a:avLst/>
          </a:prstGeom>
          <a:noFill/>
          <a:ln cap="flat" cmpd="sng" w="9525">
            <a:solidFill>
              <a:srgbClr val="595959"/>
            </a:solidFill>
            <a:prstDash val="solid"/>
            <a:round/>
            <a:headEnd len="med" w="med" type="none"/>
            <a:tailEnd len="med" w="med" type="none"/>
          </a:ln>
        </p:spPr>
      </p:cxnSp>
      <p:pic>
        <p:nvPicPr>
          <p:cNvPr descr="Digital_Wallet copy 4.png" id="386" name="Google Shape;386;p61"/>
          <p:cNvPicPr preferRelativeResize="0"/>
          <p:nvPr/>
        </p:nvPicPr>
        <p:blipFill rotWithShape="1">
          <a:blip r:embed="rId4">
            <a:alphaModFix/>
          </a:blip>
          <a:srcRect b="0" l="0" r="0" t="0"/>
          <a:stretch/>
        </p:blipFill>
        <p:spPr>
          <a:xfrm>
            <a:off x="7328286" y="861124"/>
            <a:ext cx="1217400" cy="1222262"/>
          </a:xfrm>
          <a:prstGeom prst="rect">
            <a:avLst/>
          </a:prstGeom>
          <a:noFill/>
          <a:ln>
            <a:noFill/>
          </a:ln>
        </p:spPr>
      </p:pic>
      <p:sp>
        <p:nvSpPr>
          <p:cNvPr id="387" name="Google Shape;387;p61"/>
          <p:cNvSpPr txBox="1"/>
          <p:nvPr/>
        </p:nvSpPr>
        <p:spPr>
          <a:xfrm>
            <a:off x="7479786" y="1660018"/>
            <a:ext cx="914400" cy="3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8A91B3"/>
                </a:solidFill>
                <a:latin typeface="Raleway SemiBold"/>
                <a:ea typeface="Raleway SemiBold"/>
                <a:cs typeface="Raleway SemiBold"/>
                <a:sym typeface="Raleway SemiBold"/>
              </a:rPr>
              <a:t>ETH</a:t>
            </a:r>
            <a:endParaRPr sz="2000">
              <a:solidFill>
                <a:srgbClr val="8A91B3"/>
              </a:solidFill>
              <a:latin typeface="Raleway SemiBold"/>
              <a:ea typeface="Raleway SemiBold"/>
              <a:cs typeface="Raleway SemiBold"/>
              <a:sym typeface="Raleway SemiBold"/>
            </a:endParaRPr>
          </a:p>
        </p:txBody>
      </p:sp>
      <p:sp>
        <p:nvSpPr>
          <p:cNvPr id="388" name="Google Shape;388;p61"/>
          <p:cNvSpPr txBox="1"/>
          <p:nvPr/>
        </p:nvSpPr>
        <p:spPr>
          <a:xfrm>
            <a:off x="7411086" y="950976"/>
            <a:ext cx="1051800" cy="36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8A91B3"/>
                </a:solidFill>
                <a:latin typeface="Raleway SemiBold"/>
                <a:ea typeface="Raleway SemiBold"/>
                <a:cs typeface="Raleway SemiBold"/>
                <a:sym typeface="Raleway SemiBold"/>
              </a:rPr>
              <a:t>ETHEREUM</a:t>
            </a:r>
            <a:endParaRPr sz="1200">
              <a:solidFill>
                <a:srgbClr val="8A91B3"/>
              </a:solidFill>
              <a:latin typeface="Raleway SemiBold"/>
              <a:ea typeface="Raleway SemiBold"/>
              <a:cs typeface="Raleway SemiBold"/>
              <a:sym typeface="Raleway SemiBold"/>
            </a:endParaRPr>
          </a:p>
        </p:txBody>
      </p:sp>
      <p:grpSp>
        <p:nvGrpSpPr>
          <p:cNvPr id="389" name="Google Shape;389;p61"/>
          <p:cNvGrpSpPr/>
          <p:nvPr/>
        </p:nvGrpSpPr>
        <p:grpSpPr>
          <a:xfrm>
            <a:off x="405801" y="861121"/>
            <a:ext cx="1217400" cy="1222404"/>
            <a:chOff x="-51399" y="1546921"/>
            <a:chExt cx="1217400" cy="1222404"/>
          </a:xfrm>
        </p:grpSpPr>
        <p:pic>
          <p:nvPicPr>
            <p:cNvPr descr="Digital_Wallet copy 2.png" id="390" name="Google Shape;390;p61"/>
            <p:cNvPicPr preferRelativeResize="0"/>
            <p:nvPr/>
          </p:nvPicPr>
          <p:blipFill rotWithShape="1">
            <a:blip r:embed="rId5">
              <a:alphaModFix/>
            </a:blip>
            <a:srcRect b="0" l="0" r="0" t="0"/>
            <a:stretch/>
          </p:blipFill>
          <p:spPr>
            <a:xfrm>
              <a:off x="-51399" y="1546921"/>
              <a:ext cx="1217400" cy="1222267"/>
            </a:xfrm>
            <a:prstGeom prst="rect">
              <a:avLst/>
            </a:prstGeom>
            <a:noFill/>
            <a:ln>
              <a:noFill/>
            </a:ln>
          </p:spPr>
        </p:pic>
        <p:sp>
          <p:nvSpPr>
            <p:cNvPr id="391" name="Google Shape;391;p61"/>
            <p:cNvSpPr txBox="1"/>
            <p:nvPr/>
          </p:nvSpPr>
          <p:spPr>
            <a:xfrm>
              <a:off x="100101" y="2403625"/>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AEEF"/>
                  </a:solidFill>
                  <a:latin typeface="Raleway SemiBold"/>
                  <a:ea typeface="Raleway SemiBold"/>
                  <a:cs typeface="Raleway SemiBold"/>
                  <a:sym typeface="Raleway SemiBold"/>
                </a:rPr>
                <a:t>BTC</a:t>
              </a:r>
              <a:endParaRPr sz="2000">
                <a:solidFill>
                  <a:srgbClr val="00AEEF"/>
                </a:solidFill>
                <a:latin typeface="Raleway SemiBold"/>
                <a:ea typeface="Raleway SemiBold"/>
                <a:cs typeface="Raleway SemiBold"/>
                <a:sym typeface="Raleway SemiBold"/>
              </a:endParaRPr>
            </a:p>
          </p:txBody>
        </p:sp>
        <p:sp>
          <p:nvSpPr>
            <p:cNvPr id="392" name="Google Shape;392;p61"/>
            <p:cNvSpPr txBox="1"/>
            <p:nvPr/>
          </p:nvSpPr>
          <p:spPr>
            <a:xfrm>
              <a:off x="100101" y="1632985"/>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00AEEF"/>
                  </a:solidFill>
                  <a:latin typeface="Raleway SemiBold"/>
                  <a:ea typeface="Raleway SemiBold"/>
                  <a:cs typeface="Raleway SemiBold"/>
                  <a:sym typeface="Raleway SemiBold"/>
                </a:rPr>
                <a:t>BITCOIN</a:t>
              </a:r>
              <a:endParaRPr sz="1200">
                <a:solidFill>
                  <a:srgbClr val="00AEEF"/>
                </a:solidFill>
                <a:latin typeface="Raleway SemiBold"/>
                <a:ea typeface="Raleway SemiBold"/>
                <a:cs typeface="Raleway SemiBold"/>
                <a:sym typeface="Raleway SemiBold"/>
              </a:endParaRPr>
            </a:p>
          </p:txBody>
        </p:sp>
      </p:grpSp>
      <p:grpSp>
        <p:nvGrpSpPr>
          <p:cNvPr id="393" name="Google Shape;393;p61"/>
          <p:cNvGrpSpPr/>
          <p:nvPr/>
        </p:nvGrpSpPr>
        <p:grpSpPr>
          <a:xfrm>
            <a:off x="3066043" y="861124"/>
            <a:ext cx="1217401" cy="1222401"/>
            <a:chOff x="2608843" y="1546924"/>
            <a:chExt cx="1217401" cy="1222401"/>
          </a:xfrm>
        </p:grpSpPr>
        <p:pic>
          <p:nvPicPr>
            <p:cNvPr descr="wallet_litecoin.png" id="394" name="Google Shape;394;p61"/>
            <p:cNvPicPr preferRelativeResize="0"/>
            <p:nvPr/>
          </p:nvPicPr>
          <p:blipFill rotWithShape="1">
            <a:blip r:embed="rId6">
              <a:alphaModFix/>
            </a:blip>
            <a:srcRect b="99" l="0" r="0" t="99"/>
            <a:stretch/>
          </p:blipFill>
          <p:spPr>
            <a:xfrm>
              <a:off x="2608843" y="1546924"/>
              <a:ext cx="1217401" cy="1222262"/>
            </a:xfrm>
            <a:prstGeom prst="rect">
              <a:avLst/>
            </a:prstGeom>
            <a:noFill/>
            <a:ln>
              <a:noFill/>
            </a:ln>
          </p:spPr>
        </p:pic>
        <p:sp>
          <p:nvSpPr>
            <p:cNvPr id="395" name="Google Shape;395;p61"/>
            <p:cNvSpPr txBox="1"/>
            <p:nvPr/>
          </p:nvSpPr>
          <p:spPr>
            <a:xfrm>
              <a:off x="2760343" y="2403625"/>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Raleway SemiBold"/>
                  <a:ea typeface="Raleway SemiBold"/>
                  <a:cs typeface="Raleway SemiBold"/>
                  <a:sym typeface="Raleway SemiBold"/>
                </a:rPr>
                <a:t>LTC</a:t>
              </a:r>
              <a:endParaRPr sz="2000">
                <a:solidFill>
                  <a:srgbClr val="999999"/>
                </a:solidFill>
                <a:latin typeface="Raleway SemiBold"/>
                <a:ea typeface="Raleway SemiBold"/>
                <a:cs typeface="Raleway SemiBold"/>
                <a:sym typeface="Raleway SemiBold"/>
              </a:endParaRPr>
            </a:p>
          </p:txBody>
        </p:sp>
        <p:sp>
          <p:nvSpPr>
            <p:cNvPr id="396" name="Google Shape;396;p61"/>
            <p:cNvSpPr txBox="1"/>
            <p:nvPr/>
          </p:nvSpPr>
          <p:spPr>
            <a:xfrm>
              <a:off x="2760343" y="1632985"/>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999999"/>
                  </a:solidFill>
                  <a:latin typeface="Raleway SemiBold"/>
                  <a:ea typeface="Raleway SemiBold"/>
                  <a:cs typeface="Raleway SemiBold"/>
                  <a:sym typeface="Raleway SemiBold"/>
                </a:rPr>
                <a:t>LITECOIN</a:t>
              </a:r>
              <a:endParaRPr sz="1200">
                <a:solidFill>
                  <a:srgbClr val="999999"/>
                </a:solidFill>
                <a:latin typeface="Raleway SemiBold"/>
                <a:ea typeface="Raleway SemiBold"/>
                <a:cs typeface="Raleway SemiBold"/>
                <a:sym typeface="Raleway SemiBold"/>
              </a:endParaRPr>
            </a:p>
          </p:txBody>
        </p:sp>
      </p:grpSp>
      <p:grpSp>
        <p:nvGrpSpPr>
          <p:cNvPr id="397" name="Google Shape;397;p61"/>
          <p:cNvGrpSpPr/>
          <p:nvPr/>
        </p:nvGrpSpPr>
        <p:grpSpPr>
          <a:xfrm>
            <a:off x="1292548" y="859873"/>
            <a:ext cx="1217400" cy="1224763"/>
            <a:chOff x="1212576" y="1393273"/>
            <a:chExt cx="1217400" cy="1224763"/>
          </a:xfrm>
        </p:grpSpPr>
        <p:pic>
          <p:nvPicPr>
            <p:cNvPr id="398" name="Google Shape;398;p61"/>
            <p:cNvPicPr preferRelativeResize="0"/>
            <p:nvPr/>
          </p:nvPicPr>
          <p:blipFill rotWithShape="1">
            <a:blip r:embed="rId7">
              <a:alphaModFix/>
            </a:blip>
            <a:srcRect b="0" l="0" r="0" t="0"/>
            <a:stretch/>
          </p:blipFill>
          <p:spPr>
            <a:xfrm>
              <a:off x="1212576" y="1393273"/>
              <a:ext cx="1217400" cy="1224763"/>
            </a:xfrm>
            <a:prstGeom prst="rect">
              <a:avLst/>
            </a:prstGeom>
            <a:noFill/>
            <a:ln>
              <a:noFill/>
            </a:ln>
          </p:spPr>
        </p:pic>
        <p:sp>
          <p:nvSpPr>
            <p:cNvPr id="399" name="Google Shape;399;p61"/>
            <p:cNvSpPr txBox="1"/>
            <p:nvPr/>
          </p:nvSpPr>
          <p:spPr>
            <a:xfrm>
              <a:off x="1364076" y="2251225"/>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AB00"/>
                  </a:solidFill>
                  <a:latin typeface="Raleway SemiBold"/>
                  <a:ea typeface="Raleway SemiBold"/>
                  <a:cs typeface="Raleway SemiBold"/>
                  <a:sym typeface="Raleway SemiBold"/>
                </a:rPr>
                <a:t>BCH</a:t>
              </a:r>
              <a:endParaRPr sz="2000">
                <a:solidFill>
                  <a:srgbClr val="FFAB00"/>
                </a:solidFill>
                <a:latin typeface="Raleway SemiBold"/>
                <a:ea typeface="Raleway SemiBold"/>
                <a:cs typeface="Raleway SemiBold"/>
                <a:sym typeface="Raleway SemiBold"/>
              </a:endParaRPr>
            </a:p>
          </p:txBody>
        </p:sp>
        <p:sp>
          <p:nvSpPr>
            <p:cNvPr id="400" name="Google Shape;400;p61"/>
            <p:cNvSpPr txBox="1"/>
            <p:nvPr/>
          </p:nvSpPr>
          <p:spPr>
            <a:xfrm>
              <a:off x="1364076" y="1480585"/>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FFAB00"/>
                  </a:solidFill>
                  <a:latin typeface="Raleway SemiBold"/>
                  <a:ea typeface="Raleway SemiBold"/>
                  <a:cs typeface="Raleway SemiBold"/>
                  <a:sym typeface="Raleway SemiBold"/>
                </a:rPr>
                <a:t>BITCOIN CASH</a:t>
              </a:r>
              <a:endParaRPr sz="1200">
                <a:solidFill>
                  <a:srgbClr val="FFAB00"/>
                </a:solidFill>
                <a:latin typeface="Raleway SemiBold"/>
                <a:ea typeface="Raleway SemiBold"/>
                <a:cs typeface="Raleway SemiBold"/>
                <a:sym typeface="Raleway SemiBold"/>
              </a:endParaRPr>
            </a:p>
          </p:txBody>
        </p:sp>
      </p:grpSp>
      <p:grpSp>
        <p:nvGrpSpPr>
          <p:cNvPr id="401" name="Google Shape;401;p61"/>
          <p:cNvGrpSpPr/>
          <p:nvPr/>
        </p:nvGrpSpPr>
        <p:grpSpPr>
          <a:xfrm>
            <a:off x="2179296" y="861124"/>
            <a:ext cx="1217400" cy="1222401"/>
            <a:chOff x="2318075" y="1394524"/>
            <a:chExt cx="1217400" cy="1222401"/>
          </a:xfrm>
        </p:grpSpPr>
        <p:pic>
          <p:nvPicPr>
            <p:cNvPr id="402" name="Google Shape;402;p61"/>
            <p:cNvPicPr preferRelativeResize="0"/>
            <p:nvPr/>
          </p:nvPicPr>
          <p:blipFill rotWithShape="1">
            <a:blip r:embed="rId3">
              <a:alphaModFix/>
            </a:blip>
            <a:srcRect b="0" l="0" r="0" t="0"/>
            <a:stretch/>
          </p:blipFill>
          <p:spPr>
            <a:xfrm>
              <a:off x="2318075" y="1394524"/>
              <a:ext cx="1217400" cy="1222262"/>
            </a:xfrm>
            <a:prstGeom prst="rect">
              <a:avLst/>
            </a:prstGeom>
            <a:noFill/>
            <a:ln>
              <a:noFill/>
            </a:ln>
          </p:spPr>
        </p:pic>
        <p:sp>
          <p:nvSpPr>
            <p:cNvPr id="403" name="Google Shape;403;p61"/>
            <p:cNvSpPr txBox="1"/>
            <p:nvPr/>
          </p:nvSpPr>
          <p:spPr>
            <a:xfrm>
              <a:off x="2469575" y="2251225"/>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63898"/>
                  </a:solidFill>
                  <a:latin typeface="Raleway SemiBold"/>
                  <a:ea typeface="Raleway SemiBold"/>
                  <a:cs typeface="Raleway SemiBold"/>
                  <a:sym typeface="Raleway SemiBold"/>
                </a:rPr>
                <a:t>BTG</a:t>
              </a:r>
              <a:endParaRPr sz="2000">
                <a:solidFill>
                  <a:srgbClr val="063898"/>
                </a:solidFill>
                <a:latin typeface="Raleway SemiBold"/>
                <a:ea typeface="Raleway SemiBold"/>
                <a:cs typeface="Raleway SemiBold"/>
                <a:sym typeface="Raleway SemiBold"/>
              </a:endParaRPr>
            </a:p>
          </p:txBody>
        </p:sp>
        <p:sp>
          <p:nvSpPr>
            <p:cNvPr id="404" name="Google Shape;404;p61"/>
            <p:cNvSpPr txBox="1"/>
            <p:nvPr/>
          </p:nvSpPr>
          <p:spPr>
            <a:xfrm>
              <a:off x="2469575" y="1480585"/>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063898"/>
                  </a:solidFill>
                  <a:latin typeface="Raleway SemiBold"/>
                  <a:ea typeface="Raleway SemiBold"/>
                  <a:cs typeface="Raleway SemiBold"/>
                  <a:sym typeface="Raleway SemiBold"/>
                </a:rPr>
                <a:t>BITCOIN GOLD</a:t>
              </a:r>
              <a:endParaRPr sz="1200">
                <a:solidFill>
                  <a:srgbClr val="063898"/>
                </a:solidFill>
                <a:latin typeface="Raleway SemiBold"/>
                <a:ea typeface="Raleway SemiBold"/>
                <a:cs typeface="Raleway SemiBold"/>
                <a:sym typeface="Raleway SemiBold"/>
              </a:endParaRPr>
            </a:p>
          </p:txBody>
        </p:sp>
      </p:grpSp>
      <p:grpSp>
        <p:nvGrpSpPr>
          <p:cNvPr id="405" name="Google Shape;405;p61"/>
          <p:cNvGrpSpPr/>
          <p:nvPr/>
        </p:nvGrpSpPr>
        <p:grpSpPr>
          <a:xfrm>
            <a:off x="4042804" y="925707"/>
            <a:ext cx="914400" cy="1136339"/>
            <a:chOff x="4802779" y="1404385"/>
            <a:chExt cx="914400" cy="1136339"/>
          </a:xfrm>
        </p:grpSpPr>
        <p:pic>
          <p:nvPicPr>
            <p:cNvPr id="406" name="Google Shape;406;p61"/>
            <p:cNvPicPr preferRelativeResize="0"/>
            <p:nvPr/>
          </p:nvPicPr>
          <p:blipFill>
            <a:blip r:embed="rId8">
              <a:alphaModFix/>
            </a:blip>
            <a:stretch>
              <a:fillRect/>
            </a:stretch>
          </p:blipFill>
          <p:spPr>
            <a:xfrm>
              <a:off x="4926379" y="1693623"/>
              <a:ext cx="667200" cy="471664"/>
            </a:xfrm>
            <a:prstGeom prst="rect">
              <a:avLst/>
            </a:prstGeom>
            <a:noFill/>
            <a:ln>
              <a:noFill/>
            </a:ln>
          </p:spPr>
        </p:pic>
        <p:sp>
          <p:nvSpPr>
            <p:cNvPr id="407" name="Google Shape;407;p61"/>
            <p:cNvSpPr txBox="1"/>
            <p:nvPr/>
          </p:nvSpPr>
          <p:spPr>
            <a:xfrm>
              <a:off x="4802779" y="1404385"/>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F1C232"/>
                  </a:solidFill>
                  <a:latin typeface="Raleway SemiBold"/>
                  <a:ea typeface="Raleway SemiBold"/>
                  <a:cs typeface="Raleway SemiBold"/>
                  <a:sym typeface="Raleway SemiBold"/>
                </a:rPr>
                <a:t>ZCASH</a:t>
              </a:r>
              <a:endParaRPr sz="1200">
                <a:solidFill>
                  <a:srgbClr val="F1C232"/>
                </a:solidFill>
                <a:latin typeface="Raleway SemiBold"/>
                <a:ea typeface="Raleway SemiBold"/>
                <a:cs typeface="Raleway SemiBold"/>
                <a:sym typeface="Raleway SemiBold"/>
              </a:endParaRPr>
            </a:p>
          </p:txBody>
        </p:sp>
        <p:sp>
          <p:nvSpPr>
            <p:cNvPr id="408" name="Google Shape;408;p61"/>
            <p:cNvSpPr txBox="1"/>
            <p:nvPr/>
          </p:nvSpPr>
          <p:spPr>
            <a:xfrm>
              <a:off x="4802779" y="2175025"/>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1C232"/>
                  </a:solidFill>
                  <a:latin typeface="Raleway SemiBold"/>
                  <a:ea typeface="Raleway SemiBold"/>
                  <a:cs typeface="Raleway SemiBold"/>
                  <a:sym typeface="Raleway SemiBold"/>
                </a:rPr>
                <a:t>ZEC</a:t>
              </a:r>
              <a:endParaRPr sz="2000">
                <a:solidFill>
                  <a:srgbClr val="F1C232"/>
                </a:solidFill>
                <a:latin typeface="Raleway SemiBold"/>
                <a:ea typeface="Raleway SemiBold"/>
                <a:cs typeface="Raleway SemiBold"/>
                <a:sym typeface="Raleway SemiBold"/>
              </a:endParaRPr>
            </a:p>
          </p:txBody>
        </p:sp>
      </p:grpSp>
      <p:sp>
        <p:nvSpPr>
          <p:cNvPr id="409" name="Google Shape;409;p61"/>
          <p:cNvSpPr txBox="1"/>
          <p:nvPr/>
        </p:nvSpPr>
        <p:spPr>
          <a:xfrm>
            <a:off x="4975450" y="1690778"/>
            <a:ext cx="796800" cy="31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66B98"/>
                </a:solidFill>
                <a:latin typeface="Raleway SemiBold"/>
                <a:ea typeface="Raleway SemiBold"/>
                <a:cs typeface="Raleway SemiBold"/>
                <a:sym typeface="Raleway SemiBold"/>
              </a:rPr>
              <a:t>XRP</a:t>
            </a:r>
            <a:endParaRPr sz="2000">
              <a:solidFill>
                <a:srgbClr val="066B98"/>
              </a:solidFill>
              <a:latin typeface="Raleway SemiBold"/>
              <a:ea typeface="Raleway SemiBold"/>
              <a:cs typeface="Raleway SemiBold"/>
              <a:sym typeface="Raleway SemiBold"/>
            </a:endParaRPr>
          </a:p>
        </p:txBody>
      </p:sp>
      <p:sp>
        <p:nvSpPr>
          <p:cNvPr id="410" name="Google Shape;410;p61"/>
          <p:cNvSpPr txBox="1"/>
          <p:nvPr/>
        </p:nvSpPr>
        <p:spPr>
          <a:xfrm>
            <a:off x="4955950" y="975550"/>
            <a:ext cx="835800" cy="31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066B98"/>
                </a:solidFill>
                <a:latin typeface="Raleway SemiBold"/>
                <a:ea typeface="Raleway SemiBold"/>
                <a:cs typeface="Raleway SemiBold"/>
                <a:sym typeface="Raleway SemiBold"/>
              </a:rPr>
              <a:t>XRP</a:t>
            </a:r>
            <a:endParaRPr sz="1200">
              <a:solidFill>
                <a:srgbClr val="066B98"/>
              </a:solidFill>
              <a:latin typeface="Raleway SemiBold"/>
              <a:ea typeface="Raleway SemiBold"/>
              <a:cs typeface="Raleway SemiBold"/>
              <a:sym typeface="Raleway SemiBold"/>
            </a:endParaRPr>
          </a:p>
        </p:txBody>
      </p:sp>
      <p:sp>
        <p:nvSpPr>
          <p:cNvPr id="411" name="Google Shape;411;p61"/>
          <p:cNvSpPr txBox="1"/>
          <p:nvPr/>
        </p:nvSpPr>
        <p:spPr>
          <a:xfrm>
            <a:off x="6570343" y="1661716"/>
            <a:ext cx="9144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63898"/>
                </a:solidFill>
                <a:latin typeface="Raleway SemiBold"/>
                <a:ea typeface="Raleway SemiBold"/>
                <a:cs typeface="Raleway SemiBold"/>
                <a:sym typeface="Raleway SemiBold"/>
              </a:rPr>
              <a:t>XLM</a:t>
            </a:r>
            <a:endParaRPr sz="2000">
              <a:solidFill>
                <a:srgbClr val="063898"/>
              </a:solidFill>
              <a:latin typeface="Raleway SemiBold"/>
              <a:ea typeface="Raleway SemiBold"/>
              <a:cs typeface="Raleway SemiBold"/>
              <a:sym typeface="Raleway SemiBold"/>
            </a:endParaRPr>
          </a:p>
        </p:txBody>
      </p:sp>
      <p:sp>
        <p:nvSpPr>
          <p:cNvPr id="412" name="Google Shape;412;p61"/>
          <p:cNvSpPr txBox="1"/>
          <p:nvPr/>
        </p:nvSpPr>
        <p:spPr>
          <a:xfrm>
            <a:off x="6586217" y="947176"/>
            <a:ext cx="9144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063898"/>
                </a:solidFill>
                <a:latin typeface="Raleway SemiBold"/>
                <a:ea typeface="Raleway SemiBold"/>
                <a:cs typeface="Raleway SemiBold"/>
                <a:sym typeface="Raleway SemiBold"/>
              </a:rPr>
              <a:t>STELLAR</a:t>
            </a:r>
            <a:endParaRPr sz="1200">
              <a:solidFill>
                <a:srgbClr val="063898"/>
              </a:solidFill>
              <a:latin typeface="Raleway SemiBold"/>
              <a:ea typeface="Raleway SemiBold"/>
              <a:cs typeface="Raleway SemiBold"/>
              <a:sym typeface="Raleway SemiBold"/>
            </a:endParaRPr>
          </a:p>
        </p:txBody>
      </p:sp>
      <p:sp>
        <p:nvSpPr>
          <p:cNvPr id="413" name="Google Shape;413;p61"/>
          <p:cNvSpPr/>
          <p:nvPr/>
        </p:nvSpPr>
        <p:spPr>
          <a:xfrm>
            <a:off x="5124900" y="1339950"/>
            <a:ext cx="304500" cy="210000"/>
          </a:xfrm>
          <a:prstGeom prst="rect">
            <a:avLst/>
          </a:prstGeom>
          <a:solidFill>
            <a:srgbClr val="2C6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igital_Wallet copy 3.png" id="414" name="Google Shape;414;p61"/>
          <p:cNvPicPr preferRelativeResize="0"/>
          <p:nvPr/>
        </p:nvPicPr>
        <p:blipFill rotWithShape="1">
          <a:blip r:embed="rId9">
            <a:alphaModFix/>
          </a:blip>
          <a:srcRect b="0" l="0" r="0" t="0"/>
          <a:stretch/>
        </p:blipFill>
        <p:spPr>
          <a:xfrm>
            <a:off x="4765150" y="861125"/>
            <a:ext cx="1217400" cy="1222250"/>
          </a:xfrm>
          <a:prstGeom prst="rect">
            <a:avLst/>
          </a:prstGeom>
          <a:noFill/>
          <a:ln>
            <a:noFill/>
          </a:ln>
        </p:spPr>
      </p:pic>
      <p:sp>
        <p:nvSpPr>
          <p:cNvPr id="415" name="Google Shape;415;p61"/>
          <p:cNvSpPr/>
          <p:nvPr/>
        </p:nvSpPr>
        <p:spPr>
          <a:xfrm>
            <a:off x="5124900" y="1339950"/>
            <a:ext cx="304500" cy="210000"/>
          </a:xfrm>
          <a:prstGeom prst="rect">
            <a:avLst/>
          </a:prstGeom>
          <a:solidFill>
            <a:srgbClr val="2C6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pic>
        <p:nvPicPr>
          <p:cNvPr id="416" name="Google Shape;416;p61"/>
          <p:cNvPicPr preferRelativeResize="0"/>
          <p:nvPr/>
        </p:nvPicPr>
        <p:blipFill>
          <a:blip r:embed="rId10">
            <a:alphaModFix/>
          </a:blip>
          <a:stretch>
            <a:fillRect/>
          </a:stretch>
        </p:blipFill>
        <p:spPr>
          <a:xfrm>
            <a:off x="5119150" y="1438124"/>
            <a:ext cx="244399" cy="68250"/>
          </a:xfrm>
          <a:prstGeom prst="rect">
            <a:avLst/>
          </a:prstGeom>
          <a:noFill/>
          <a:ln>
            <a:noFill/>
          </a:ln>
        </p:spPr>
      </p:pic>
      <p:pic>
        <p:nvPicPr>
          <p:cNvPr id="417" name="Google Shape;417;p61"/>
          <p:cNvPicPr preferRelativeResize="0"/>
          <p:nvPr/>
        </p:nvPicPr>
        <p:blipFill>
          <a:blip r:embed="rId11">
            <a:alphaModFix/>
          </a:blip>
          <a:stretch>
            <a:fillRect/>
          </a:stretch>
        </p:blipFill>
        <p:spPr>
          <a:xfrm>
            <a:off x="6772275" y="1295425"/>
            <a:ext cx="244400" cy="304500"/>
          </a:xfrm>
          <a:prstGeom prst="rect">
            <a:avLst/>
          </a:prstGeom>
          <a:noFill/>
          <a:ln>
            <a:noFill/>
          </a:ln>
        </p:spPr>
      </p:pic>
      <p:sp>
        <p:nvSpPr>
          <p:cNvPr id="418" name="Google Shape;418;p61"/>
          <p:cNvSpPr/>
          <p:nvPr/>
        </p:nvSpPr>
        <p:spPr>
          <a:xfrm>
            <a:off x="6731025" y="1297950"/>
            <a:ext cx="345300" cy="316500"/>
          </a:xfrm>
          <a:prstGeom prst="rect">
            <a:avLst/>
          </a:prstGeom>
          <a:solidFill>
            <a:srgbClr val="063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61"/>
          <p:cNvPicPr preferRelativeResize="0"/>
          <p:nvPr/>
        </p:nvPicPr>
        <p:blipFill>
          <a:blip r:embed="rId12">
            <a:alphaModFix/>
          </a:blip>
          <a:stretch>
            <a:fillRect/>
          </a:stretch>
        </p:blipFill>
        <p:spPr>
          <a:xfrm flipH="1">
            <a:off x="6746598" y="1319525"/>
            <a:ext cx="304500" cy="304500"/>
          </a:xfrm>
          <a:prstGeom prst="rect">
            <a:avLst/>
          </a:prstGeom>
          <a:noFill/>
          <a:ln>
            <a:noFill/>
          </a:ln>
        </p:spPr>
      </p:pic>
      <p:grpSp>
        <p:nvGrpSpPr>
          <p:cNvPr id="420" name="Google Shape;420;p61"/>
          <p:cNvGrpSpPr/>
          <p:nvPr/>
        </p:nvGrpSpPr>
        <p:grpSpPr>
          <a:xfrm>
            <a:off x="5623534" y="899806"/>
            <a:ext cx="1131841" cy="1136350"/>
            <a:chOff x="5166334" y="1599000"/>
            <a:chExt cx="1131841" cy="1136350"/>
          </a:xfrm>
        </p:grpSpPr>
        <p:pic>
          <p:nvPicPr>
            <p:cNvPr descr="wallet_litecoin.png" id="421" name="Google Shape;421;p61"/>
            <p:cNvPicPr preferRelativeResize="0"/>
            <p:nvPr/>
          </p:nvPicPr>
          <p:blipFill rotWithShape="1">
            <a:blip r:embed="rId6">
              <a:alphaModFix/>
            </a:blip>
            <a:srcRect b="99" l="0" r="0" t="99"/>
            <a:stretch/>
          </p:blipFill>
          <p:spPr>
            <a:xfrm>
              <a:off x="5166334" y="1599000"/>
              <a:ext cx="1131841" cy="1136350"/>
            </a:xfrm>
            <a:prstGeom prst="rect">
              <a:avLst/>
            </a:prstGeom>
            <a:noFill/>
            <a:ln>
              <a:noFill/>
            </a:ln>
          </p:spPr>
        </p:pic>
        <p:sp>
          <p:nvSpPr>
            <p:cNvPr id="422" name="Google Shape;422;p61"/>
            <p:cNvSpPr/>
            <p:nvPr/>
          </p:nvSpPr>
          <p:spPr>
            <a:xfrm>
              <a:off x="5494525" y="2022400"/>
              <a:ext cx="244500" cy="263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61"/>
            <p:cNvPicPr preferRelativeResize="0"/>
            <p:nvPr/>
          </p:nvPicPr>
          <p:blipFill>
            <a:blip r:embed="rId13">
              <a:alphaModFix/>
            </a:blip>
            <a:stretch>
              <a:fillRect/>
            </a:stretch>
          </p:blipFill>
          <p:spPr>
            <a:xfrm>
              <a:off x="5492850" y="2053463"/>
              <a:ext cx="210050" cy="210050"/>
            </a:xfrm>
            <a:prstGeom prst="rect">
              <a:avLst/>
            </a:prstGeom>
            <a:noFill/>
            <a:ln>
              <a:noFill/>
            </a:ln>
          </p:spPr>
        </p:pic>
      </p:grpSp>
      <p:sp>
        <p:nvSpPr>
          <p:cNvPr id="424" name="Google Shape;424;p61"/>
          <p:cNvSpPr txBox="1"/>
          <p:nvPr/>
        </p:nvSpPr>
        <p:spPr>
          <a:xfrm>
            <a:off x="5870433" y="942860"/>
            <a:ext cx="6093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307BF3"/>
                </a:solidFill>
                <a:latin typeface="Raleway SemiBold"/>
                <a:ea typeface="Raleway SemiBold"/>
                <a:cs typeface="Raleway SemiBold"/>
                <a:sym typeface="Raleway SemiBold"/>
              </a:rPr>
              <a:t>DASH</a:t>
            </a:r>
            <a:endParaRPr sz="1200">
              <a:solidFill>
                <a:srgbClr val="307BF3"/>
              </a:solidFill>
              <a:latin typeface="Raleway SemiBold"/>
              <a:ea typeface="Raleway SemiBold"/>
              <a:cs typeface="Raleway SemiBold"/>
              <a:sym typeface="Raleway SemiBold"/>
            </a:endParaRPr>
          </a:p>
        </p:txBody>
      </p:sp>
      <p:sp>
        <p:nvSpPr>
          <p:cNvPr id="425" name="Google Shape;425;p61"/>
          <p:cNvSpPr txBox="1"/>
          <p:nvPr/>
        </p:nvSpPr>
        <p:spPr>
          <a:xfrm>
            <a:off x="5739305" y="1661720"/>
            <a:ext cx="9003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8DE4"/>
                </a:solidFill>
                <a:latin typeface="Raleway SemiBold"/>
                <a:ea typeface="Raleway SemiBold"/>
                <a:cs typeface="Raleway SemiBold"/>
                <a:sym typeface="Raleway SemiBold"/>
              </a:rPr>
              <a:t>DASH</a:t>
            </a:r>
            <a:endParaRPr sz="2000">
              <a:solidFill>
                <a:srgbClr val="008DE4"/>
              </a:solidFill>
              <a:latin typeface="Raleway SemiBold"/>
              <a:ea typeface="Raleway SemiBold"/>
              <a:cs typeface="Raleway SemiBold"/>
              <a:sym typeface="Raleway SemiBold"/>
            </a:endParaRPr>
          </a:p>
        </p:txBody>
      </p:sp>
      <p:sp>
        <p:nvSpPr>
          <p:cNvPr id="426" name="Google Shape;426;p61"/>
          <p:cNvSpPr txBox="1"/>
          <p:nvPr/>
        </p:nvSpPr>
        <p:spPr>
          <a:xfrm>
            <a:off x="430811" y="4267263"/>
            <a:ext cx="922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Augur (REP)</a:t>
            </a:r>
            <a:endParaRPr sz="600">
              <a:solidFill>
                <a:srgbClr val="737373"/>
              </a:solidFill>
              <a:latin typeface="Helvetica Neue"/>
              <a:ea typeface="Helvetica Neue"/>
              <a:cs typeface="Helvetica Neue"/>
              <a:sym typeface="Helvetica Neue"/>
            </a:endParaRPr>
          </a:p>
        </p:txBody>
      </p:sp>
      <p:sp>
        <p:nvSpPr>
          <p:cNvPr id="427" name="Google Shape;427;p61"/>
          <p:cNvSpPr txBox="1"/>
          <p:nvPr/>
        </p:nvSpPr>
        <p:spPr>
          <a:xfrm>
            <a:off x="430811" y="4827145"/>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Basic Attention Token (BAT)</a:t>
            </a:r>
            <a:endParaRPr sz="600">
              <a:solidFill>
                <a:srgbClr val="737373"/>
              </a:solidFill>
              <a:latin typeface="Helvetica Neue"/>
              <a:ea typeface="Helvetica Neue"/>
              <a:cs typeface="Helvetica Neue"/>
              <a:sym typeface="Helvetica Neue"/>
            </a:endParaRPr>
          </a:p>
        </p:txBody>
      </p:sp>
      <p:sp>
        <p:nvSpPr>
          <p:cNvPr id="428" name="Google Shape;428;p61"/>
          <p:cNvSpPr txBox="1"/>
          <p:nvPr/>
        </p:nvSpPr>
        <p:spPr>
          <a:xfrm>
            <a:off x="1867597" y="2365960"/>
            <a:ext cx="922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Bread (BRD)</a:t>
            </a:r>
            <a:endParaRPr sz="600">
              <a:solidFill>
                <a:srgbClr val="737373"/>
              </a:solidFill>
              <a:latin typeface="Helvetica Neue"/>
              <a:ea typeface="Helvetica Neue"/>
              <a:cs typeface="Helvetica Neue"/>
              <a:sym typeface="Helvetica Neue"/>
            </a:endParaRPr>
          </a:p>
        </p:txBody>
      </p:sp>
      <p:sp>
        <p:nvSpPr>
          <p:cNvPr id="429" name="Google Shape;429;p61"/>
          <p:cNvSpPr txBox="1"/>
          <p:nvPr/>
        </p:nvSpPr>
        <p:spPr>
          <a:xfrm>
            <a:off x="1867597" y="3149064"/>
            <a:ext cx="895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Civic (CVC)</a:t>
            </a:r>
            <a:endParaRPr sz="600">
              <a:solidFill>
                <a:srgbClr val="737373"/>
              </a:solidFill>
              <a:latin typeface="Helvetica Neue"/>
              <a:ea typeface="Helvetica Neue"/>
              <a:cs typeface="Helvetica Neue"/>
              <a:sym typeface="Helvetica Neue"/>
            </a:endParaRPr>
          </a:p>
        </p:txBody>
      </p:sp>
      <p:sp>
        <p:nvSpPr>
          <p:cNvPr id="430" name="Google Shape;430;p61"/>
          <p:cNvSpPr txBox="1"/>
          <p:nvPr/>
        </p:nvSpPr>
        <p:spPr>
          <a:xfrm>
            <a:off x="3156744" y="2898292"/>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Golem (GNT)</a:t>
            </a:r>
            <a:endParaRPr sz="600">
              <a:solidFill>
                <a:srgbClr val="737373"/>
              </a:solidFill>
              <a:latin typeface="Helvetica Neue"/>
              <a:ea typeface="Helvetica Neue"/>
              <a:cs typeface="Helvetica Neue"/>
              <a:sym typeface="Helvetica Neue"/>
            </a:endParaRPr>
          </a:p>
        </p:txBody>
      </p:sp>
      <p:sp>
        <p:nvSpPr>
          <p:cNvPr id="431" name="Google Shape;431;p61"/>
          <p:cNvSpPr txBox="1"/>
          <p:nvPr/>
        </p:nvSpPr>
        <p:spPr>
          <a:xfrm>
            <a:off x="3156744" y="4233813"/>
            <a:ext cx="1210500" cy="32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Kyber Network (KNC)</a:t>
            </a:r>
            <a:endParaRPr sz="600">
              <a:solidFill>
                <a:srgbClr val="737373"/>
              </a:solidFill>
              <a:latin typeface="Helvetica Neue"/>
              <a:ea typeface="Helvetica Neue"/>
              <a:cs typeface="Helvetica Neue"/>
              <a:sym typeface="Helvetica Neue"/>
            </a:endParaRPr>
          </a:p>
        </p:txBody>
      </p:sp>
      <p:sp>
        <p:nvSpPr>
          <p:cNvPr id="432" name="Google Shape;432;p61"/>
          <p:cNvSpPr txBox="1"/>
          <p:nvPr/>
        </p:nvSpPr>
        <p:spPr>
          <a:xfrm>
            <a:off x="4464643" y="2365960"/>
            <a:ext cx="988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Numeraire (NMR)</a:t>
            </a:r>
            <a:endParaRPr sz="600">
              <a:solidFill>
                <a:srgbClr val="737373"/>
              </a:solidFill>
              <a:latin typeface="Helvetica Neue"/>
              <a:ea typeface="Helvetica Neue"/>
              <a:cs typeface="Helvetica Neue"/>
              <a:sym typeface="Helvetica Neue"/>
            </a:endParaRPr>
          </a:p>
        </p:txBody>
      </p:sp>
      <p:sp>
        <p:nvSpPr>
          <p:cNvPr id="433" name="Google Shape;433;p61"/>
          <p:cNvSpPr txBox="1"/>
          <p:nvPr/>
        </p:nvSpPr>
        <p:spPr>
          <a:xfrm>
            <a:off x="4464643" y="2651835"/>
            <a:ext cx="11841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OmiseGo (OMG)</a:t>
            </a:r>
            <a:endParaRPr sz="600">
              <a:solidFill>
                <a:srgbClr val="737373"/>
              </a:solidFill>
              <a:latin typeface="Helvetica Neue"/>
              <a:ea typeface="Helvetica Neue"/>
              <a:cs typeface="Helvetica Neue"/>
              <a:sym typeface="Helvetica Neue"/>
            </a:endParaRPr>
          </a:p>
        </p:txBody>
      </p:sp>
      <p:sp>
        <p:nvSpPr>
          <p:cNvPr id="434" name="Google Shape;434;p61"/>
          <p:cNvSpPr txBox="1"/>
          <p:nvPr/>
        </p:nvSpPr>
        <p:spPr>
          <a:xfrm>
            <a:off x="430811" y="2365960"/>
            <a:ext cx="7185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0x (ZRX)</a:t>
            </a:r>
            <a:endParaRPr sz="600">
              <a:solidFill>
                <a:srgbClr val="737373"/>
              </a:solidFill>
              <a:latin typeface="Helvetica Neue"/>
              <a:ea typeface="Helvetica Neue"/>
              <a:cs typeface="Helvetica Neue"/>
              <a:sym typeface="Helvetica Neue"/>
            </a:endParaRPr>
          </a:p>
        </p:txBody>
      </p:sp>
      <p:pic>
        <p:nvPicPr>
          <p:cNvPr id="435" name="Google Shape;435;p61"/>
          <p:cNvPicPr preferRelativeResize="0"/>
          <p:nvPr/>
        </p:nvPicPr>
        <p:blipFill>
          <a:blip r:embed="rId14">
            <a:alphaModFix/>
          </a:blip>
          <a:stretch>
            <a:fillRect/>
          </a:stretch>
        </p:blipFill>
        <p:spPr>
          <a:xfrm>
            <a:off x="214960" y="4291651"/>
            <a:ext cx="209211" cy="209225"/>
          </a:xfrm>
          <a:prstGeom prst="rect">
            <a:avLst/>
          </a:prstGeom>
          <a:noFill/>
          <a:ln>
            <a:noFill/>
          </a:ln>
        </p:spPr>
      </p:pic>
      <p:pic>
        <p:nvPicPr>
          <p:cNvPr id="436" name="Google Shape;436;p61"/>
          <p:cNvPicPr preferRelativeResize="0"/>
          <p:nvPr/>
        </p:nvPicPr>
        <p:blipFill>
          <a:blip r:embed="rId15">
            <a:alphaModFix/>
          </a:blip>
          <a:stretch>
            <a:fillRect/>
          </a:stretch>
        </p:blipFill>
        <p:spPr>
          <a:xfrm>
            <a:off x="238566" y="4875139"/>
            <a:ext cx="162000" cy="162013"/>
          </a:xfrm>
          <a:prstGeom prst="rect">
            <a:avLst/>
          </a:prstGeom>
          <a:noFill/>
          <a:ln>
            <a:noFill/>
          </a:ln>
        </p:spPr>
      </p:pic>
      <p:pic>
        <p:nvPicPr>
          <p:cNvPr id="437" name="Google Shape;437;p61"/>
          <p:cNvPicPr preferRelativeResize="0"/>
          <p:nvPr/>
        </p:nvPicPr>
        <p:blipFill>
          <a:blip r:embed="rId16">
            <a:alphaModFix/>
          </a:blip>
          <a:stretch>
            <a:fillRect/>
          </a:stretch>
        </p:blipFill>
        <p:spPr>
          <a:xfrm>
            <a:off x="1671844" y="2411633"/>
            <a:ext cx="166650" cy="166653"/>
          </a:xfrm>
          <a:prstGeom prst="rect">
            <a:avLst/>
          </a:prstGeom>
          <a:noFill/>
          <a:ln>
            <a:noFill/>
          </a:ln>
        </p:spPr>
      </p:pic>
      <p:pic>
        <p:nvPicPr>
          <p:cNvPr id="438" name="Google Shape;438;p61"/>
          <p:cNvPicPr preferRelativeResize="0"/>
          <p:nvPr/>
        </p:nvPicPr>
        <p:blipFill>
          <a:blip r:embed="rId17">
            <a:alphaModFix/>
          </a:blip>
          <a:stretch>
            <a:fillRect/>
          </a:stretch>
        </p:blipFill>
        <p:spPr>
          <a:xfrm>
            <a:off x="1671843" y="3193898"/>
            <a:ext cx="166651" cy="168332"/>
          </a:xfrm>
          <a:prstGeom prst="rect">
            <a:avLst/>
          </a:prstGeom>
          <a:noFill/>
          <a:ln>
            <a:noFill/>
          </a:ln>
        </p:spPr>
      </p:pic>
      <p:pic>
        <p:nvPicPr>
          <p:cNvPr id="439" name="Google Shape;439;p61"/>
          <p:cNvPicPr preferRelativeResize="0"/>
          <p:nvPr/>
        </p:nvPicPr>
        <p:blipFill>
          <a:blip r:embed="rId18">
            <a:alphaModFix/>
          </a:blip>
          <a:stretch>
            <a:fillRect/>
          </a:stretch>
        </p:blipFill>
        <p:spPr>
          <a:xfrm>
            <a:off x="2946508" y="2950997"/>
            <a:ext cx="152569" cy="152589"/>
          </a:xfrm>
          <a:prstGeom prst="rect">
            <a:avLst/>
          </a:prstGeom>
          <a:noFill/>
          <a:ln>
            <a:noFill/>
          </a:ln>
        </p:spPr>
      </p:pic>
      <p:pic>
        <p:nvPicPr>
          <p:cNvPr id="440" name="Google Shape;440;p61"/>
          <p:cNvPicPr preferRelativeResize="0"/>
          <p:nvPr/>
        </p:nvPicPr>
        <p:blipFill>
          <a:blip r:embed="rId19">
            <a:alphaModFix/>
          </a:blip>
          <a:stretch>
            <a:fillRect/>
          </a:stretch>
        </p:blipFill>
        <p:spPr>
          <a:xfrm>
            <a:off x="2979458" y="4321249"/>
            <a:ext cx="86668" cy="150029"/>
          </a:xfrm>
          <a:prstGeom prst="rect">
            <a:avLst/>
          </a:prstGeom>
          <a:noFill/>
          <a:ln>
            <a:noFill/>
          </a:ln>
        </p:spPr>
      </p:pic>
      <p:pic>
        <p:nvPicPr>
          <p:cNvPr id="441" name="Google Shape;441;p61"/>
          <p:cNvPicPr preferRelativeResize="0"/>
          <p:nvPr/>
        </p:nvPicPr>
        <p:blipFill>
          <a:blip r:embed="rId20">
            <a:alphaModFix/>
          </a:blip>
          <a:stretch>
            <a:fillRect/>
          </a:stretch>
        </p:blipFill>
        <p:spPr>
          <a:xfrm>
            <a:off x="4213865" y="2413136"/>
            <a:ext cx="143447" cy="163648"/>
          </a:xfrm>
          <a:prstGeom prst="rect">
            <a:avLst/>
          </a:prstGeom>
          <a:noFill/>
          <a:ln>
            <a:noFill/>
          </a:ln>
        </p:spPr>
      </p:pic>
      <p:pic>
        <p:nvPicPr>
          <p:cNvPr id="442" name="Google Shape;442;p61"/>
          <p:cNvPicPr preferRelativeResize="0"/>
          <p:nvPr/>
        </p:nvPicPr>
        <p:blipFill>
          <a:blip r:embed="rId21">
            <a:alphaModFix/>
          </a:blip>
          <a:stretch>
            <a:fillRect/>
          </a:stretch>
        </p:blipFill>
        <p:spPr>
          <a:xfrm>
            <a:off x="4204583" y="2699820"/>
            <a:ext cx="162010" cy="162030"/>
          </a:xfrm>
          <a:prstGeom prst="rect">
            <a:avLst/>
          </a:prstGeom>
          <a:noFill/>
          <a:ln>
            <a:noFill/>
          </a:ln>
        </p:spPr>
      </p:pic>
      <p:pic>
        <p:nvPicPr>
          <p:cNvPr id="443" name="Google Shape;443;p61"/>
          <p:cNvPicPr preferRelativeResize="0"/>
          <p:nvPr/>
        </p:nvPicPr>
        <p:blipFill>
          <a:blip r:embed="rId22">
            <a:alphaModFix/>
          </a:blip>
          <a:stretch>
            <a:fillRect/>
          </a:stretch>
        </p:blipFill>
        <p:spPr>
          <a:xfrm>
            <a:off x="241360" y="2416754"/>
            <a:ext cx="156412" cy="156411"/>
          </a:xfrm>
          <a:prstGeom prst="rect">
            <a:avLst/>
          </a:prstGeom>
          <a:noFill/>
          <a:ln>
            <a:noFill/>
          </a:ln>
        </p:spPr>
      </p:pic>
      <p:sp>
        <p:nvSpPr>
          <p:cNvPr id="444" name="Google Shape;444;p61"/>
          <p:cNvSpPr txBox="1"/>
          <p:nvPr/>
        </p:nvSpPr>
        <p:spPr>
          <a:xfrm>
            <a:off x="3156744" y="4827145"/>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Maker (MKR)</a:t>
            </a:r>
            <a:endParaRPr sz="600">
              <a:solidFill>
                <a:srgbClr val="737373"/>
              </a:solidFill>
              <a:latin typeface="Helvetica Neue"/>
              <a:ea typeface="Helvetica Neue"/>
              <a:cs typeface="Helvetica Neue"/>
              <a:sym typeface="Helvetica Neue"/>
            </a:endParaRPr>
          </a:p>
        </p:txBody>
      </p:sp>
      <p:sp>
        <p:nvSpPr>
          <p:cNvPr id="445" name="Google Shape;445;p61"/>
          <p:cNvSpPr txBox="1"/>
          <p:nvPr/>
        </p:nvSpPr>
        <p:spPr>
          <a:xfrm>
            <a:off x="7443925" y="3149064"/>
            <a:ext cx="14061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Worldwide Asset eXchange (WAX)</a:t>
            </a:r>
            <a:endParaRPr sz="600">
              <a:solidFill>
                <a:srgbClr val="737373"/>
              </a:solidFill>
              <a:latin typeface="Helvetica Neue"/>
              <a:ea typeface="Helvetica Neue"/>
              <a:cs typeface="Helvetica Neue"/>
              <a:sym typeface="Helvetica Neue"/>
            </a:endParaRPr>
          </a:p>
        </p:txBody>
      </p:sp>
      <p:sp>
        <p:nvSpPr>
          <p:cNvPr id="446" name="Google Shape;446;p61"/>
          <p:cNvSpPr txBox="1"/>
          <p:nvPr/>
        </p:nvSpPr>
        <p:spPr>
          <a:xfrm>
            <a:off x="7443925" y="3426289"/>
            <a:ext cx="8514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Zilliqa (ZIL)</a:t>
            </a:r>
            <a:endParaRPr sz="600">
              <a:solidFill>
                <a:srgbClr val="737373"/>
              </a:solidFill>
              <a:latin typeface="Helvetica Neue"/>
              <a:ea typeface="Helvetica Neue"/>
              <a:cs typeface="Helvetica Neue"/>
              <a:sym typeface="Helvetica Neue"/>
            </a:endParaRPr>
          </a:p>
        </p:txBody>
      </p:sp>
      <p:pic>
        <p:nvPicPr>
          <p:cNvPr id="447" name="Google Shape;447;p61"/>
          <p:cNvPicPr preferRelativeResize="0"/>
          <p:nvPr/>
        </p:nvPicPr>
        <p:blipFill>
          <a:blip r:embed="rId23">
            <a:alphaModFix/>
          </a:blip>
          <a:stretch>
            <a:fillRect/>
          </a:stretch>
        </p:blipFill>
        <p:spPr>
          <a:xfrm>
            <a:off x="2924281" y="4882773"/>
            <a:ext cx="197022" cy="146743"/>
          </a:xfrm>
          <a:prstGeom prst="rect">
            <a:avLst/>
          </a:prstGeom>
          <a:noFill/>
          <a:ln>
            <a:noFill/>
          </a:ln>
        </p:spPr>
      </p:pic>
      <p:pic>
        <p:nvPicPr>
          <p:cNvPr id="448" name="Google Shape;448;p61"/>
          <p:cNvPicPr preferRelativeResize="0"/>
          <p:nvPr/>
        </p:nvPicPr>
        <p:blipFill>
          <a:blip r:embed="rId24">
            <a:alphaModFix/>
          </a:blip>
          <a:stretch>
            <a:fillRect/>
          </a:stretch>
        </p:blipFill>
        <p:spPr>
          <a:xfrm>
            <a:off x="7273388" y="3168540"/>
            <a:ext cx="232325" cy="219048"/>
          </a:xfrm>
          <a:prstGeom prst="rect">
            <a:avLst/>
          </a:prstGeom>
          <a:noFill/>
          <a:ln>
            <a:noFill/>
          </a:ln>
        </p:spPr>
      </p:pic>
      <p:pic>
        <p:nvPicPr>
          <p:cNvPr id="449" name="Google Shape;449;p61"/>
          <p:cNvPicPr preferRelativeResize="0"/>
          <p:nvPr/>
        </p:nvPicPr>
        <p:blipFill>
          <a:blip r:embed="rId25">
            <a:alphaModFix/>
          </a:blip>
          <a:stretch>
            <a:fillRect/>
          </a:stretch>
        </p:blipFill>
        <p:spPr>
          <a:xfrm>
            <a:off x="7306305" y="3445765"/>
            <a:ext cx="166491" cy="219048"/>
          </a:xfrm>
          <a:prstGeom prst="rect">
            <a:avLst/>
          </a:prstGeom>
          <a:noFill/>
          <a:ln>
            <a:noFill/>
          </a:ln>
        </p:spPr>
      </p:pic>
      <p:sp>
        <p:nvSpPr>
          <p:cNvPr id="450" name="Google Shape;450;p61"/>
          <p:cNvSpPr txBox="1"/>
          <p:nvPr/>
        </p:nvSpPr>
        <p:spPr>
          <a:xfrm>
            <a:off x="3156744" y="3713630"/>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iShook (SHK)</a:t>
            </a:r>
            <a:endParaRPr sz="600">
              <a:solidFill>
                <a:srgbClr val="737373"/>
              </a:solidFill>
              <a:latin typeface="Helvetica Neue"/>
              <a:ea typeface="Helvetica Neue"/>
              <a:cs typeface="Helvetica Neue"/>
              <a:sym typeface="Helvetica Neue"/>
            </a:endParaRPr>
          </a:p>
        </p:txBody>
      </p:sp>
      <p:pic>
        <p:nvPicPr>
          <p:cNvPr id="451" name="Google Shape;451;p61"/>
          <p:cNvPicPr preferRelativeResize="0"/>
          <p:nvPr/>
        </p:nvPicPr>
        <p:blipFill>
          <a:blip r:embed="rId26">
            <a:alphaModFix/>
          </a:blip>
          <a:stretch>
            <a:fillRect/>
          </a:stretch>
        </p:blipFill>
        <p:spPr>
          <a:xfrm>
            <a:off x="2961759" y="3781594"/>
            <a:ext cx="122066" cy="122071"/>
          </a:xfrm>
          <a:prstGeom prst="rect">
            <a:avLst/>
          </a:prstGeom>
          <a:noFill/>
          <a:ln>
            <a:noFill/>
          </a:ln>
        </p:spPr>
      </p:pic>
      <p:sp>
        <p:nvSpPr>
          <p:cNvPr id="452" name="Google Shape;452;p61"/>
          <p:cNvSpPr txBox="1"/>
          <p:nvPr/>
        </p:nvSpPr>
        <p:spPr>
          <a:xfrm>
            <a:off x="6086120" y="2651835"/>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Rialto (XRL)</a:t>
            </a:r>
            <a:endParaRPr sz="600">
              <a:solidFill>
                <a:srgbClr val="737373"/>
              </a:solidFill>
              <a:latin typeface="Helvetica Neue"/>
              <a:ea typeface="Helvetica Neue"/>
              <a:cs typeface="Helvetica Neue"/>
              <a:sym typeface="Helvetica Neue"/>
            </a:endParaRPr>
          </a:p>
        </p:txBody>
      </p:sp>
      <p:pic>
        <p:nvPicPr>
          <p:cNvPr id="453" name="Google Shape;453;p61"/>
          <p:cNvPicPr preferRelativeResize="0"/>
          <p:nvPr/>
        </p:nvPicPr>
        <p:blipFill>
          <a:blip r:embed="rId27">
            <a:alphaModFix/>
          </a:blip>
          <a:stretch>
            <a:fillRect/>
          </a:stretch>
        </p:blipFill>
        <p:spPr>
          <a:xfrm>
            <a:off x="5853603" y="2691620"/>
            <a:ext cx="143943" cy="178429"/>
          </a:xfrm>
          <a:prstGeom prst="rect">
            <a:avLst/>
          </a:prstGeom>
          <a:noFill/>
          <a:ln>
            <a:noFill/>
          </a:ln>
        </p:spPr>
      </p:pic>
      <p:sp>
        <p:nvSpPr>
          <p:cNvPr id="454" name="Google Shape;454;p61"/>
          <p:cNvSpPr txBox="1"/>
          <p:nvPr/>
        </p:nvSpPr>
        <p:spPr>
          <a:xfrm>
            <a:off x="3156744" y="3966951"/>
            <a:ext cx="5805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Kin (KIN)</a:t>
            </a:r>
            <a:endParaRPr sz="600">
              <a:solidFill>
                <a:srgbClr val="737373"/>
              </a:solidFill>
              <a:latin typeface="Helvetica Neue"/>
              <a:ea typeface="Helvetica Neue"/>
              <a:cs typeface="Helvetica Neue"/>
              <a:sym typeface="Helvetica Neue"/>
            </a:endParaRPr>
          </a:p>
        </p:txBody>
      </p:sp>
      <p:pic>
        <p:nvPicPr>
          <p:cNvPr id="455" name="Google Shape;455;p61"/>
          <p:cNvPicPr preferRelativeResize="0"/>
          <p:nvPr/>
        </p:nvPicPr>
        <p:blipFill>
          <a:blip r:embed="rId28">
            <a:alphaModFix/>
          </a:blip>
          <a:stretch>
            <a:fillRect/>
          </a:stretch>
        </p:blipFill>
        <p:spPr>
          <a:xfrm>
            <a:off x="2864679" y="3986546"/>
            <a:ext cx="316225" cy="218810"/>
          </a:xfrm>
          <a:prstGeom prst="rect">
            <a:avLst/>
          </a:prstGeom>
          <a:noFill/>
          <a:ln>
            <a:noFill/>
          </a:ln>
        </p:spPr>
      </p:pic>
      <p:sp>
        <p:nvSpPr>
          <p:cNvPr id="456" name="Google Shape;456;p61"/>
          <p:cNvSpPr txBox="1"/>
          <p:nvPr/>
        </p:nvSpPr>
        <p:spPr>
          <a:xfrm>
            <a:off x="6086120" y="2898292"/>
            <a:ext cx="895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Salt (SALT)</a:t>
            </a:r>
            <a:endParaRPr sz="600">
              <a:solidFill>
                <a:srgbClr val="737373"/>
              </a:solidFill>
              <a:latin typeface="Helvetica Neue"/>
              <a:ea typeface="Helvetica Neue"/>
              <a:cs typeface="Helvetica Neue"/>
              <a:sym typeface="Helvetica Neue"/>
            </a:endParaRPr>
          </a:p>
        </p:txBody>
      </p:sp>
      <p:pic>
        <p:nvPicPr>
          <p:cNvPr id="457" name="Google Shape;457;p61"/>
          <p:cNvPicPr preferRelativeResize="0"/>
          <p:nvPr/>
        </p:nvPicPr>
        <p:blipFill>
          <a:blip r:embed="rId29">
            <a:alphaModFix/>
          </a:blip>
          <a:stretch>
            <a:fillRect/>
          </a:stretch>
        </p:blipFill>
        <p:spPr>
          <a:xfrm>
            <a:off x="5865833" y="2967547"/>
            <a:ext cx="119484" cy="119490"/>
          </a:xfrm>
          <a:prstGeom prst="rect">
            <a:avLst/>
          </a:prstGeom>
          <a:noFill/>
          <a:ln>
            <a:noFill/>
          </a:ln>
        </p:spPr>
      </p:pic>
      <p:sp>
        <p:nvSpPr>
          <p:cNvPr id="458" name="Google Shape;458;p61"/>
          <p:cNvSpPr txBox="1"/>
          <p:nvPr/>
        </p:nvSpPr>
        <p:spPr>
          <a:xfrm>
            <a:off x="1867597" y="2898292"/>
            <a:ext cx="1015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Change (CAG)</a:t>
            </a:r>
            <a:endParaRPr sz="600">
              <a:solidFill>
                <a:srgbClr val="737373"/>
              </a:solidFill>
              <a:latin typeface="Helvetica Neue"/>
              <a:ea typeface="Helvetica Neue"/>
              <a:cs typeface="Helvetica Neue"/>
              <a:sym typeface="Helvetica Neue"/>
            </a:endParaRPr>
          </a:p>
        </p:txBody>
      </p:sp>
      <p:pic>
        <p:nvPicPr>
          <p:cNvPr id="459" name="Google Shape;459;p61"/>
          <p:cNvPicPr preferRelativeResize="0"/>
          <p:nvPr/>
        </p:nvPicPr>
        <p:blipFill>
          <a:blip r:embed="rId30">
            <a:alphaModFix/>
          </a:blip>
          <a:stretch>
            <a:fillRect/>
          </a:stretch>
        </p:blipFill>
        <p:spPr>
          <a:xfrm>
            <a:off x="1674719" y="2946847"/>
            <a:ext cx="160899" cy="160890"/>
          </a:xfrm>
          <a:prstGeom prst="rect">
            <a:avLst/>
          </a:prstGeom>
          <a:noFill/>
          <a:ln>
            <a:noFill/>
          </a:ln>
        </p:spPr>
      </p:pic>
      <p:sp>
        <p:nvSpPr>
          <p:cNvPr id="460" name="Google Shape;460;p61"/>
          <p:cNvSpPr txBox="1"/>
          <p:nvPr/>
        </p:nvSpPr>
        <p:spPr>
          <a:xfrm>
            <a:off x="4464643" y="4267263"/>
            <a:ext cx="14670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Power Ledger (POWR)</a:t>
            </a:r>
            <a:endParaRPr sz="600">
              <a:solidFill>
                <a:srgbClr val="737373"/>
              </a:solidFill>
              <a:latin typeface="Helvetica Neue"/>
              <a:ea typeface="Helvetica Neue"/>
              <a:cs typeface="Helvetica Neue"/>
              <a:sym typeface="Helvetica Neue"/>
            </a:endParaRPr>
          </a:p>
        </p:txBody>
      </p:sp>
      <p:pic>
        <p:nvPicPr>
          <p:cNvPr id="461" name="Google Shape;461;p61"/>
          <p:cNvPicPr preferRelativeResize="0"/>
          <p:nvPr/>
        </p:nvPicPr>
        <p:blipFill>
          <a:blip r:embed="rId31">
            <a:alphaModFix/>
          </a:blip>
          <a:stretch>
            <a:fillRect/>
          </a:stretch>
        </p:blipFill>
        <p:spPr>
          <a:xfrm>
            <a:off x="4213867" y="4324542"/>
            <a:ext cx="143443" cy="143443"/>
          </a:xfrm>
          <a:prstGeom prst="rect">
            <a:avLst/>
          </a:prstGeom>
          <a:noFill/>
          <a:ln>
            <a:noFill/>
          </a:ln>
        </p:spPr>
      </p:pic>
      <p:sp>
        <p:nvSpPr>
          <p:cNvPr id="462" name="Google Shape;462;p61"/>
          <p:cNvSpPr txBox="1"/>
          <p:nvPr/>
        </p:nvSpPr>
        <p:spPr>
          <a:xfrm>
            <a:off x="430811" y="3713630"/>
            <a:ext cx="12105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AppCoins (APPC)</a:t>
            </a:r>
            <a:endParaRPr sz="600">
              <a:solidFill>
                <a:srgbClr val="737373"/>
              </a:solidFill>
              <a:latin typeface="Helvetica Neue"/>
              <a:ea typeface="Helvetica Neue"/>
              <a:cs typeface="Helvetica Neue"/>
              <a:sym typeface="Helvetica Neue"/>
            </a:endParaRPr>
          </a:p>
        </p:txBody>
      </p:sp>
      <p:pic>
        <p:nvPicPr>
          <p:cNvPr id="463" name="Google Shape;463;p61"/>
          <p:cNvPicPr preferRelativeResize="0"/>
          <p:nvPr/>
        </p:nvPicPr>
        <p:blipFill>
          <a:blip r:embed="rId32">
            <a:alphaModFix/>
          </a:blip>
          <a:stretch>
            <a:fillRect/>
          </a:stretch>
        </p:blipFill>
        <p:spPr>
          <a:xfrm>
            <a:off x="225364" y="3748428"/>
            <a:ext cx="188404" cy="188403"/>
          </a:xfrm>
          <a:prstGeom prst="rect">
            <a:avLst/>
          </a:prstGeom>
          <a:noFill/>
          <a:ln>
            <a:noFill/>
          </a:ln>
        </p:spPr>
      </p:pic>
      <p:sp>
        <p:nvSpPr>
          <p:cNvPr id="464" name="Google Shape;464;p61"/>
          <p:cNvSpPr txBox="1"/>
          <p:nvPr/>
        </p:nvSpPr>
        <p:spPr>
          <a:xfrm>
            <a:off x="6086120" y="3426289"/>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Serenity (SRNT)</a:t>
            </a:r>
            <a:endParaRPr sz="600">
              <a:solidFill>
                <a:srgbClr val="737373"/>
              </a:solidFill>
              <a:latin typeface="Helvetica Neue"/>
              <a:ea typeface="Helvetica Neue"/>
              <a:cs typeface="Helvetica Neue"/>
              <a:sym typeface="Helvetica Neue"/>
            </a:endParaRPr>
          </a:p>
        </p:txBody>
      </p:sp>
      <p:pic>
        <p:nvPicPr>
          <p:cNvPr id="465" name="Google Shape;465;p61"/>
          <p:cNvPicPr preferRelativeResize="0"/>
          <p:nvPr/>
        </p:nvPicPr>
        <p:blipFill>
          <a:blip r:embed="rId33">
            <a:alphaModFix/>
          </a:blip>
          <a:stretch>
            <a:fillRect/>
          </a:stretch>
        </p:blipFill>
        <p:spPr>
          <a:xfrm>
            <a:off x="5845118" y="3457049"/>
            <a:ext cx="160914" cy="196481"/>
          </a:xfrm>
          <a:prstGeom prst="rect">
            <a:avLst/>
          </a:prstGeom>
          <a:noFill/>
          <a:ln>
            <a:noFill/>
          </a:ln>
        </p:spPr>
      </p:pic>
      <p:sp>
        <p:nvSpPr>
          <p:cNvPr id="466" name="Google Shape;466;p61"/>
          <p:cNvSpPr txBox="1"/>
          <p:nvPr/>
        </p:nvSpPr>
        <p:spPr>
          <a:xfrm>
            <a:off x="4464643" y="3426289"/>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PlusCoin (PLC)</a:t>
            </a:r>
            <a:endParaRPr sz="600">
              <a:solidFill>
                <a:srgbClr val="737373"/>
              </a:solidFill>
              <a:latin typeface="Helvetica Neue"/>
              <a:ea typeface="Helvetica Neue"/>
              <a:cs typeface="Helvetica Neue"/>
              <a:sym typeface="Helvetica Neue"/>
            </a:endParaRPr>
          </a:p>
        </p:txBody>
      </p:sp>
      <p:pic>
        <p:nvPicPr>
          <p:cNvPr id="467" name="Google Shape;467;p61"/>
          <p:cNvPicPr preferRelativeResize="0"/>
          <p:nvPr/>
        </p:nvPicPr>
        <p:blipFill>
          <a:blip r:embed="rId34">
            <a:alphaModFix/>
          </a:blip>
          <a:stretch>
            <a:fillRect/>
          </a:stretch>
        </p:blipFill>
        <p:spPr>
          <a:xfrm>
            <a:off x="4207377" y="3477076"/>
            <a:ext cx="156422" cy="156427"/>
          </a:xfrm>
          <a:prstGeom prst="rect">
            <a:avLst/>
          </a:prstGeom>
          <a:noFill/>
          <a:ln>
            <a:noFill/>
          </a:ln>
        </p:spPr>
      </p:pic>
      <p:sp>
        <p:nvSpPr>
          <p:cNvPr id="468" name="Google Shape;468;p61"/>
          <p:cNvSpPr txBox="1"/>
          <p:nvPr/>
        </p:nvSpPr>
        <p:spPr>
          <a:xfrm>
            <a:off x="3156744" y="4537604"/>
            <a:ext cx="12105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Linker Coin (LNC)</a:t>
            </a:r>
            <a:endParaRPr sz="600">
              <a:solidFill>
                <a:srgbClr val="737373"/>
              </a:solidFill>
              <a:latin typeface="Helvetica Neue"/>
              <a:ea typeface="Helvetica Neue"/>
              <a:cs typeface="Helvetica Neue"/>
              <a:sym typeface="Helvetica Neue"/>
            </a:endParaRPr>
          </a:p>
        </p:txBody>
      </p:sp>
      <p:pic>
        <p:nvPicPr>
          <p:cNvPr id="469" name="Google Shape;469;p61"/>
          <p:cNvPicPr preferRelativeResize="0"/>
          <p:nvPr/>
        </p:nvPicPr>
        <p:blipFill>
          <a:blip r:embed="rId35">
            <a:alphaModFix/>
          </a:blip>
          <a:stretch>
            <a:fillRect/>
          </a:stretch>
        </p:blipFill>
        <p:spPr>
          <a:xfrm>
            <a:off x="2959464" y="4603272"/>
            <a:ext cx="126655" cy="126664"/>
          </a:xfrm>
          <a:prstGeom prst="rect">
            <a:avLst/>
          </a:prstGeom>
          <a:noFill/>
          <a:ln>
            <a:noFill/>
          </a:ln>
        </p:spPr>
      </p:pic>
      <p:sp>
        <p:nvSpPr>
          <p:cNvPr id="470" name="Google Shape;470;p61"/>
          <p:cNvSpPr txBox="1"/>
          <p:nvPr/>
        </p:nvSpPr>
        <p:spPr>
          <a:xfrm>
            <a:off x="6086120" y="3713630"/>
            <a:ext cx="1058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Snovio (SNOV)</a:t>
            </a:r>
            <a:endParaRPr sz="600">
              <a:solidFill>
                <a:srgbClr val="737373"/>
              </a:solidFill>
              <a:latin typeface="Helvetica Neue"/>
              <a:ea typeface="Helvetica Neue"/>
              <a:cs typeface="Helvetica Neue"/>
              <a:sym typeface="Helvetica Neue"/>
            </a:endParaRPr>
          </a:p>
        </p:txBody>
      </p:sp>
      <p:pic>
        <p:nvPicPr>
          <p:cNvPr id="471" name="Google Shape;471;p61"/>
          <p:cNvPicPr preferRelativeResize="0"/>
          <p:nvPr/>
        </p:nvPicPr>
        <p:blipFill>
          <a:blip r:embed="rId36">
            <a:alphaModFix/>
          </a:blip>
          <a:stretch>
            <a:fillRect/>
          </a:stretch>
        </p:blipFill>
        <p:spPr>
          <a:xfrm>
            <a:off x="5856390" y="3758153"/>
            <a:ext cx="138370" cy="168953"/>
          </a:xfrm>
          <a:prstGeom prst="rect">
            <a:avLst/>
          </a:prstGeom>
          <a:noFill/>
          <a:ln>
            <a:noFill/>
          </a:ln>
        </p:spPr>
      </p:pic>
      <p:sp>
        <p:nvSpPr>
          <p:cNvPr id="472" name="Google Shape;472;p61"/>
          <p:cNvSpPr txBox="1"/>
          <p:nvPr/>
        </p:nvSpPr>
        <p:spPr>
          <a:xfrm>
            <a:off x="6086120" y="3966951"/>
            <a:ext cx="11841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Status Network Token (SNT)</a:t>
            </a:r>
            <a:endParaRPr sz="600">
              <a:solidFill>
                <a:srgbClr val="737373"/>
              </a:solidFill>
              <a:latin typeface="Helvetica Neue"/>
              <a:ea typeface="Helvetica Neue"/>
              <a:cs typeface="Helvetica Neue"/>
              <a:sym typeface="Helvetica Neue"/>
            </a:endParaRPr>
          </a:p>
        </p:txBody>
      </p:sp>
      <p:pic>
        <p:nvPicPr>
          <p:cNvPr id="473" name="Google Shape;473;p61"/>
          <p:cNvPicPr preferRelativeResize="0"/>
          <p:nvPr/>
        </p:nvPicPr>
        <p:blipFill>
          <a:blip r:embed="rId37">
            <a:alphaModFix/>
          </a:blip>
          <a:stretch>
            <a:fillRect/>
          </a:stretch>
        </p:blipFill>
        <p:spPr>
          <a:xfrm>
            <a:off x="5864312" y="4022082"/>
            <a:ext cx="122526" cy="147739"/>
          </a:xfrm>
          <a:prstGeom prst="rect">
            <a:avLst/>
          </a:prstGeom>
          <a:noFill/>
          <a:ln>
            <a:noFill/>
          </a:ln>
        </p:spPr>
      </p:pic>
      <p:sp>
        <p:nvSpPr>
          <p:cNvPr id="474" name="Google Shape;474;p61"/>
          <p:cNvSpPr txBox="1"/>
          <p:nvPr/>
        </p:nvSpPr>
        <p:spPr>
          <a:xfrm>
            <a:off x="1867597" y="4537604"/>
            <a:ext cx="1015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Decision Token (HST)</a:t>
            </a:r>
            <a:endParaRPr sz="600">
              <a:solidFill>
                <a:srgbClr val="737373"/>
              </a:solidFill>
              <a:latin typeface="Helvetica Neue"/>
              <a:ea typeface="Helvetica Neue"/>
              <a:cs typeface="Helvetica Neue"/>
              <a:sym typeface="Helvetica Neue"/>
            </a:endParaRPr>
          </a:p>
        </p:txBody>
      </p:sp>
      <p:pic>
        <p:nvPicPr>
          <p:cNvPr id="475" name="Google Shape;475;p61"/>
          <p:cNvPicPr preferRelativeResize="0"/>
          <p:nvPr/>
        </p:nvPicPr>
        <p:blipFill>
          <a:blip r:embed="rId38">
            <a:alphaModFix/>
          </a:blip>
          <a:stretch>
            <a:fillRect/>
          </a:stretch>
        </p:blipFill>
        <p:spPr>
          <a:xfrm>
            <a:off x="1671841" y="4583281"/>
            <a:ext cx="166655" cy="166645"/>
          </a:xfrm>
          <a:prstGeom prst="rect">
            <a:avLst/>
          </a:prstGeom>
          <a:noFill/>
          <a:ln>
            <a:noFill/>
          </a:ln>
        </p:spPr>
      </p:pic>
      <p:sp>
        <p:nvSpPr>
          <p:cNvPr id="476" name="Google Shape;476;p61"/>
          <p:cNvSpPr txBox="1"/>
          <p:nvPr/>
        </p:nvSpPr>
        <p:spPr>
          <a:xfrm>
            <a:off x="4464643" y="4537604"/>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Propy (PRO)</a:t>
            </a:r>
            <a:endParaRPr sz="600">
              <a:solidFill>
                <a:srgbClr val="737373"/>
              </a:solidFill>
              <a:latin typeface="Helvetica Neue"/>
              <a:ea typeface="Helvetica Neue"/>
              <a:cs typeface="Helvetica Neue"/>
              <a:sym typeface="Helvetica Neue"/>
            </a:endParaRPr>
          </a:p>
        </p:txBody>
      </p:sp>
      <p:pic>
        <p:nvPicPr>
          <p:cNvPr id="477" name="Google Shape;477;p61"/>
          <p:cNvPicPr preferRelativeResize="0"/>
          <p:nvPr/>
        </p:nvPicPr>
        <p:blipFill>
          <a:blip r:embed="rId39">
            <a:alphaModFix/>
          </a:blip>
          <a:stretch>
            <a:fillRect/>
          </a:stretch>
        </p:blipFill>
        <p:spPr>
          <a:xfrm>
            <a:off x="4213858" y="4594873"/>
            <a:ext cx="143461" cy="143461"/>
          </a:xfrm>
          <a:prstGeom prst="rect">
            <a:avLst/>
          </a:prstGeom>
          <a:noFill/>
          <a:ln>
            <a:noFill/>
          </a:ln>
        </p:spPr>
      </p:pic>
      <p:sp>
        <p:nvSpPr>
          <p:cNvPr id="478" name="Google Shape;478;p61"/>
          <p:cNvSpPr txBox="1"/>
          <p:nvPr/>
        </p:nvSpPr>
        <p:spPr>
          <a:xfrm>
            <a:off x="430811" y="3149064"/>
            <a:ext cx="1103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AirSwap (AST)</a:t>
            </a:r>
            <a:endParaRPr sz="600">
              <a:solidFill>
                <a:srgbClr val="737373"/>
              </a:solidFill>
              <a:latin typeface="Helvetica Neue"/>
              <a:ea typeface="Helvetica Neue"/>
              <a:cs typeface="Helvetica Neue"/>
              <a:sym typeface="Helvetica Neue"/>
            </a:endParaRPr>
          </a:p>
        </p:txBody>
      </p:sp>
      <p:pic>
        <p:nvPicPr>
          <p:cNvPr id="479" name="Google Shape;479;p61"/>
          <p:cNvPicPr preferRelativeResize="0"/>
          <p:nvPr/>
        </p:nvPicPr>
        <p:blipFill>
          <a:blip r:embed="rId40">
            <a:alphaModFix/>
          </a:blip>
          <a:stretch>
            <a:fillRect/>
          </a:stretch>
        </p:blipFill>
        <p:spPr>
          <a:xfrm>
            <a:off x="225364" y="3183863"/>
            <a:ext cx="188404" cy="188403"/>
          </a:xfrm>
          <a:prstGeom prst="rect">
            <a:avLst/>
          </a:prstGeom>
          <a:noFill/>
          <a:ln>
            <a:noFill/>
          </a:ln>
        </p:spPr>
      </p:pic>
      <p:sp>
        <p:nvSpPr>
          <p:cNvPr id="480" name="Google Shape;480;p61"/>
          <p:cNvSpPr txBox="1"/>
          <p:nvPr/>
        </p:nvSpPr>
        <p:spPr>
          <a:xfrm>
            <a:off x="7485471" y="2651835"/>
            <a:ext cx="1158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WaltonChain (WTC)</a:t>
            </a:r>
            <a:endParaRPr sz="600">
              <a:solidFill>
                <a:srgbClr val="737373"/>
              </a:solidFill>
              <a:latin typeface="Helvetica Neue"/>
              <a:ea typeface="Helvetica Neue"/>
              <a:cs typeface="Helvetica Neue"/>
              <a:sym typeface="Helvetica Neue"/>
            </a:endParaRPr>
          </a:p>
        </p:txBody>
      </p:sp>
      <p:pic>
        <p:nvPicPr>
          <p:cNvPr id="481" name="Google Shape;481;p61"/>
          <p:cNvPicPr preferRelativeResize="0"/>
          <p:nvPr/>
        </p:nvPicPr>
        <p:blipFill>
          <a:blip r:embed="rId41">
            <a:alphaModFix/>
          </a:blip>
          <a:stretch>
            <a:fillRect/>
          </a:stretch>
        </p:blipFill>
        <p:spPr>
          <a:xfrm>
            <a:off x="7322750" y="2714035"/>
            <a:ext cx="133600" cy="133600"/>
          </a:xfrm>
          <a:prstGeom prst="rect">
            <a:avLst/>
          </a:prstGeom>
          <a:noFill/>
          <a:ln>
            <a:noFill/>
          </a:ln>
        </p:spPr>
      </p:pic>
      <p:sp>
        <p:nvSpPr>
          <p:cNvPr id="482" name="Google Shape;482;p61"/>
          <p:cNvSpPr txBox="1"/>
          <p:nvPr/>
        </p:nvSpPr>
        <p:spPr>
          <a:xfrm>
            <a:off x="6086120" y="4267263"/>
            <a:ext cx="1015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Storj (STORJ)</a:t>
            </a:r>
            <a:endParaRPr sz="600">
              <a:solidFill>
                <a:srgbClr val="737373"/>
              </a:solidFill>
              <a:latin typeface="Helvetica Neue"/>
              <a:ea typeface="Helvetica Neue"/>
              <a:cs typeface="Helvetica Neue"/>
              <a:sym typeface="Helvetica Neue"/>
            </a:endParaRPr>
          </a:p>
        </p:txBody>
      </p:sp>
      <p:pic>
        <p:nvPicPr>
          <p:cNvPr id="483" name="Google Shape;483;p61"/>
          <p:cNvPicPr preferRelativeResize="0"/>
          <p:nvPr/>
        </p:nvPicPr>
        <p:blipFill>
          <a:blip r:embed="rId42">
            <a:alphaModFix/>
          </a:blip>
          <a:stretch>
            <a:fillRect/>
          </a:stretch>
        </p:blipFill>
        <p:spPr>
          <a:xfrm>
            <a:off x="5856390" y="4311787"/>
            <a:ext cx="138369" cy="168953"/>
          </a:xfrm>
          <a:prstGeom prst="rect">
            <a:avLst/>
          </a:prstGeom>
          <a:noFill/>
          <a:ln>
            <a:noFill/>
          </a:ln>
        </p:spPr>
      </p:pic>
      <p:sp>
        <p:nvSpPr>
          <p:cNvPr id="484" name="Google Shape;484;p61"/>
          <p:cNvSpPr txBox="1"/>
          <p:nvPr/>
        </p:nvSpPr>
        <p:spPr>
          <a:xfrm>
            <a:off x="6086120" y="4827145"/>
            <a:ext cx="132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SwissBorg (CHSB)</a:t>
            </a:r>
            <a:endParaRPr sz="600">
              <a:solidFill>
                <a:srgbClr val="737373"/>
              </a:solidFill>
              <a:latin typeface="Helvetica Neue"/>
              <a:ea typeface="Helvetica Neue"/>
              <a:cs typeface="Helvetica Neue"/>
              <a:sym typeface="Helvetica Neue"/>
            </a:endParaRPr>
          </a:p>
        </p:txBody>
      </p:sp>
      <p:pic>
        <p:nvPicPr>
          <p:cNvPr id="485" name="Google Shape;485;p61"/>
          <p:cNvPicPr preferRelativeResize="0"/>
          <p:nvPr/>
        </p:nvPicPr>
        <p:blipFill>
          <a:blip r:embed="rId43">
            <a:alphaModFix/>
          </a:blip>
          <a:stretch>
            <a:fillRect/>
          </a:stretch>
        </p:blipFill>
        <p:spPr>
          <a:xfrm>
            <a:off x="5864312" y="4881341"/>
            <a:ext cx="122525" cy="149607"/>
          </a:xfrm>
          <a:prstGeom prst="rect">
            <a:avLst/>
          </a:prstGeom>
          <a:noFill/>
          <a:ln>
            <a:noFill/>
          </a:ln>
        </p:spPr>
      </p:pic>
      <p:sp>
        <p:nvSpPr>
          <p:cNvPr id="486" name="Google Shape;486;p61"/>
          <p:cNvSpPr txBox="1"/>
          <p:nvPr/>
        </p:nvSpPr>
        <p:spPr>
          <a:xfrm>
            <a:off x="430811" y="3966951"/>
            <a:ext cx="1058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Aragon (ANT)</a:t>
            </a:r>
            <a:endParaRPr sz="600">
              <a:solidFill>
                <a:srgbClr val="737373"/>
              </a:solidFill>
              <a:latin typeface="Helvetica Neue"/>
              <a:ea typeface="Helvetica Neue"/>
              <a:cs typeface="Helvetica Neue"/>
              <a:sym typeface="Helvetica Neue"/>
            </a:endParaRPr>
          </a:p>
        </p:txBody>
      </p:sp>
      <p:pic>
        <p:nvPicPr>
          <p:cNvPr id="487" name="Google Shape;487;p61"/>
          <p:cNvPicPr preferRelativeResize="0"/>
          <p:nvPr/>
        </p:nvPicPr>
        <p:blipFill>
          <a:blip r:embed="rId44">
            <a:alphaModFix/>
          </a:blip>
          <a:stretch>
            <a:fillRect/>
          </a:stretch>
        </p:blipFill>
        <p:spPr>
          <a:xfrm>
            <a:off x="225364" y="4001750"/>
            <a:ext cx="188404" cy="188403"/>
          </a:xfrm>
          <a:prstGeom prst="rect">
            <a:avLst/>
          </a:prstGeom>
          <a:noFill/>
          <a:ln>
            <a:noFill/>
          </a:ln>
        </p:spPr>
      </p:pic>
      <p:sp>
        <p:nvSpPr>
          <p:cNvPr id="488" name="Google Shape;488;p61"/>
          <p:cNvSpPr txBox="1"/>
          <p:nvPr/>
        </p:nvSpPr>
        <p:spPr>
          <a:xfrm>
            <a:off x="430811" y="2651835"/>
            <a:ext cx="7494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Aelf (ELF)</a:t>
            </a:r>
            <a:endParaRPr sz="600">
              <a:solidFill>
                <a:srgbClr val="737373"/>
              </a:solidFill>
              <a:latin typeface="Helvetica Neue"/>
              <a:ea typeface="Helvetica Neue"/>
              <a:cs typeface="Helvetica Neue"/>
              <a:sym typeface="Helvetica Neue"/>
            </a:endParaRPr>
          </a:p>
        </p:txBody>
      </p:sp>
      <p:pic>
        <p:nvPicPr>
          <p:cNvPr id="489" name="Google Shape;489;p61"/>
          <p:cNvPicPr preferRelativeResize="0"/>
          <p:nvPr/>
        </p:nvPicPr>
        <p:blipFill>
          <a:blip r:embed="rId45">
            <a:alphaModFix/>
          </a:blip>
          <a:stretch>
            <a:fillRect/>
          </a:stretch>
        </p:blipFill>
        <p:spPr>
          <a:xfrm>
            <a:off x="214953" y="2676223"/>
            <a:ext cx="209225" cy="209223"/>
          </a:xfrm>
          <a:prstGeom prst="rect">
            <a:avLst/>
          </a:prstGeom>
          <a:noFill/>
          <a:ln>
            <a:noFill/>
          </a:ln>
        </p:spPr>
      </p:pic>
      <p:sp>
        <p:nvSpPr>
          <p:cNvPr id="490" name="Google Shape;490;p61"/>
          <p:cNvSpPr txBox="1"/>
          <p:nvPr/>
        </p:nvSpPr>
        <p:spPr>
          <a:xfrm>
            <a:off x="4464643" y="3966951"/>
            <a:ext cx="1058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Populous (PPT)</a:t>
            </a:r>
            <a:endParaRPr sz="600">
              <a:solidFill>
                <a:srgbClr val="737373"/>
              </a:solidFill>
              <a:latin typeface="Helvetica Neue"/>
              <a:ea typeface="Helvetica Neue"/>
              <a:cs typeface="Helvetica Neue"/>
              <a:sym typeface="Helvetica Neue"/>
            </a:endParaRPr>
          </a:p>
        </p:txBody>
      </p:sp>
      <p:pic>
        <p:nvPicPr>
          <p:cNvPr id="491" name="Google Shape;491;p61"/>
          <p:cNvPicPr preferRelativeResize="0"/>
          <p:nvPr/>
        </p:nvPicPr>
        <p:blipFill>
          <a:blip r:embed="rId46">
            <a:alphaModFix/>
          </a:blip>
          <a:stretch>
            <a:fillRect/>
          </a:stretch>
        </p:blipFill>
        <p:spPr>
          <a:xfrm>
            <a:off x="4204579" y="4014940"/>
            <a:ext cx="162018" cy="162022"/>
          </a:xfrm>
          <a:prstGeom prst="rect">
            <a:avLst/>
          </a:prstGeom>
          <a:noFill/>
          <a:ln>
            <a:noFill/>
          </a:ln>
        </p:spPr>
      </p:pic>
      <p:sp>
        <p:nvSpPr>
          <p:cNvPr id="492" name="Google Shape;492;p61"/>
          <p:cNvSpPr txBox="1"/>
          <p:nvPr/>
        </p:nvSpPr>
        <p:spPr>
          <a:xfrm>
            <a:off x="4464643" y="2898292"/>
            <a:ext cx="132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OPTin Token (OPT)</a:t>
            </a:r>
            <a:endParaRPr sz="600">
              <a:solidFill>
                <a:srgbClr val="737373"/>
              </a:solidFill>
              <a:latin typeface="Helvetica Neue"/>
              <a:ea typeface="Helvetica Neue"/>
              <a:cs typeface="Helvetica Neue"/>
              <a:sym typeface="Helvetica Neue"/>
            </a:endParaRPr>
          </a:p>
        </p:txBody>
      </p:sp>
      <p:pic>
        <p:nvPicPr>
          <p:cNvPr id="493" name="Google Shape;493;p61"/>
          <p:cNvPicPr preferRelativeResize="0"/>
          <p:nvPr/>
        </p:nvPicPr>
        <p:blipFill>
          <a:blip r:embed="rId47">
            <a:alphaModFix/>
          </a:blip>
          <a:stretch>
            <a:fillRect/>
          </a:stretch>
        </p:blipFill>
        <p:spPr>
          <a:xfrm>
            <a:off x="4191380" y="2933081"/>
            <a:ext cx="188416" cy="188422"/>
          </a:xfrm>
          <a:prstGeom prst="rect">
            <a:avLst/>
          </a:prstGeom>
          <a:noFill/>
          <a:ln>
            <a:noFill/>
          </a:ln>
        </p:spPr>
      </p:pic>
      <p:sp>
        <p:nvSpPr>
          <p:cNvPr id="494" name="Google Shape;494;p61"/>
          <p:cNvSpPr txBox="1"/>
          <p:nvPr/>
        </p:nvSpPr>
        <p:spPr>
          <a:xfrm>
            <a:off x="430811" y="2898292"/>
            <a:ext cx="922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AION (AION)</a:t>
            </a:r>
            <a:endParaRPr sz="600">
              <a:solidFill>
                <a:srgbClr val="737373"/>
              </a:solidFill>
              <a:latin typeface="Helvetica Neue"/>
              <a:ea typeface="Helvetica Neue"/>
              <a:cs typeface="Helvetica Neue"/>
              <a:sym typeface="Helvetica Neue"/>
            </a:endParaRPr>
          </a:p>
        </p:txBody>
      </p:sp>
      <p:pic>
        <p:nvPicPr>
          <p:cNvPr id="495" name="Google Shape;495;p61"/>
          <p:cNvPicPr preferRelativeResize="0"/>
          <p:nvPr/>
        </p:nvPicPr>
        <p:blipFill>
          <a:blip r:embed="rId48">
            <a:alphaModFix/>
          </a:blip>
          <a:stretch>
            <a:fillRect/>
          </a:stretch>
        </p:blipFill>
        <p:spPr>
          <a:xfrm>
            <a:off x="238562" y="2946289"/>
            <a:ext cx="162007" cy="162006"/>
          </a:xfrm>
          <a:prstGeom prst="rect">
            <a:avLst/>
          </a:prstGeom>
          <a:noFill/>
          <a:ln>
            <a:noFill/>
          </a:ln>
        </p:spPr>
      </p:pic>
      <p:sp>
        <p:nvSpPr>
          <p:cNvPr id="496" name="Google Shape;496;p61"/>
          <p:cNvSpPr txBox="1"/>
          <p:nvPr/>
        </p:nvSpPr>
        <p:spPr>
          <a:xfrm>
            <a:off x="1867597" y="2651835"/>
            <a:ext cx="988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Celsius (CEL)</a:t>
            </a:r>
            <a:endParaRPr sz="600">
              <a:solidFill>
                <a:srgbClr val="737373"/>
              </a:solidFill>
              <a:latin typeface="Helvetica Neue"/>
              <a:ea typeface="Helvetica Neue"/>
              <a:cs typeface="Helvetica Neue"/>
              <a:sym typeface="Helvetica Neue"/>
            </a:endParaRPr>
          </a:p>
        </p:txBody>
      </p:sp>
      <p:pic>
        <p:nvPicPr>
          <p:cNvPr id="497" name="Google Shape;497;p61"/>
          <p:cNvPicPr preferRelativeResize="0"/>
          <p:nvPr/>
        </p:nvPicPr>
        <p:blipFill>
          <a:blip r:embed="rId49">
            <a:alphaModFix/>
          </a:blip>
          <a:stretch>
            <a:fillRect/>
          </a:stretch>
        </p:blipFill>
        <p:spPr>
          <a:xfrm>
            <a:off x="1665837" y="2691508"/>
            <a:ext cx="178663" cy="178653"/>
          </a:xfrm>
          <a:prstGeom prst="rect">
            <a:avLst/>
          </a:prstGeom>
          <a:noFill/>
          <a:ln>
            <a:noFill/>
          </a:ln>
        </p:spPr>
      </p:pic>
      <p:sp>
        <p:nvSpPr>
          <p:cNvPr id="498" name="Google Shape;498;p61"/>
          <p:cNvSpPr txBox="1"/>
          <p:nvPr/>
        </p:nvSpPr>
        <p:spPr>
          <a:xfrm>
            <a:off x="6086120" y="3149064"/>
            <a:ext cx="988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Sentinel Protocol (UPP)</a:t>
            </a:r>
            <a:endParaRPr sz="600">
              <a:solidFill>
                <a:srgbClr val="737373"/>
              </a:solidFill>
              <a:latin typeface="Helvetica Neue"/>
              <a:ea typeface="Helvetica Neue"/>
              <a:cs typeface="Helvetica Neue"/>
              <a:sym typeface="Helvetica Neue"/>
            </a:endParaRPr>
          </a:p>
        </p:txBody>
      </p:sp>
      <p:pic>
        <p:nvPicPr>
          <p:cNvPr id="499" name="Google Shape;499;p61"/>
          <p:cNvPicPr preferRelativeResize="0"/>
          <p:nvPr/>
        </p:nvPicPr>
        <p:blipFill>
          <a:blip r:embed="rId50">
            <a:alphaModFix/>
          </a:blip>
          <a:stretch>
            <a:fillRect/>
          </a:stretch>
        </p:blipFill>
        <p:spPr>
          <a:xfrm>
            <a:off x="5856390" y="3193588"/>
            <a:ext cx="138369" cy="168953"/>
          </a:xfrm>
          <a:prstGeom prst="rect">
            <a:avLst/>
          </a:prstGeom>
          <a:noFill/>
          <a:ln>
            <a:noFill/>
          </a:ln>
        </p:spPr>
      </p:pic>
      <p:sp>
        <p:nvSpPr>
          <p:cNvPr id="500" name="Google Shape;500;p61"/>
          <p:cNvSpPr txBox="1"/>
          <p:nvPr/>
        </p:nvSpPr>
        <p:spPr>
          <a:xfrm>
            <a:off x="430811" y="3426289"/>
            <a:ext cx="814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ANA (ANA)</a:t>
            </a:r>
            <a:endParaRPr sz="600">
              <a:solidFill>
                <a:srgbClr val="737373"/>
              </a:solidFill>
              <a:latin typeface="Helvetica Neue"/>
              <a:ea typeface="Helvetica Neue"/>
              <a:cs typeface="Helvetica Neue"/>
              <a:sym typeface="Helvetica Neue"/>
            </a:endParaRPr>
          </a:p>
        </p:txBody>
      </p:sp>
      <p:pic>
        <p:nvPicPr>
          <p:cNvPr id="501" name="Google Shape;501;p61"/>
          <p:cNvPicPr preferRelativeResize="0"/>
          <p:nvPr/>
        </p:nvPicPr>
        <p:blipFill>
          <a:blip r:embed="rId51">
            <a:alphaModFix/>
          </a:blip>
          <a:stretch>
            <a:fillRect/>
          </a:stretch>
        </p:blipFill>
        <p:spPr>
          <a:xfrm>
            <a:off x="289294" y="3483562"/>
            <a:ext cx="60544" cy="143455"/>
          </a:xfrm>
          <a:prstGeom prst="rect">
            <a:avLst/>
          </a:prstGeom>
          <a:noFill/>
          <a:ln>
            <a:noFill/>
          </a:ln>
        </p:spPr>
      </p:pic>
      <p:sp>
        <p:nvSpPr>
          <p:cNvPr id="502" name="Google Shape;502;p61"/>
          <p:cNvSpPr txBox="1"/>
          <p:nvPr/>
        </p:nvSpPr>
        <p:spPr>
          <a:xfrm>
            <a:off x="7443925" y="2898292"/>
            <a:ext cx="1058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WeTrust (TRST)</a:t>
            </a:r>
            <a:endParaRPr sz="600">
              <a:solidFill>
                <a:srgbClr val="737373"/>
              </a:solidFill>
              <a:latin typeface="Helvetica Neue"/>
              <a:ea typeface="Helvetica Neue"/>
              <a:cs typeface="Helvetica Neue"/>
              <a:sym typeface="Helvetica Neue"/>
            </a:endParaRPr>
          </a:p>
        </p:txBody>
      </p:sp>
      <p:pic>
        <p:nvPicPr>
          <p:cNvPr id="503" name="Google Shape;503;p61"/>
          <p:cNvPicPr preferRelativeResize="0"/>
          <p:nvPr/>
        </p:nvPicPr>
        <p:blipFill>
          <a:blip r:embed="rId52">
            <a:alphaModFix/>
          </a:blip>
          <a:stretch>
            <a:fillRect/>
          </a:stretch>
        </p:blipFill>
        <p:spPr>
          <a:xfrm>
            <a:off x="7317588" y="2955329"/>
            <a:ext cx="143925" cy="143925"/>
          </a:xfrm>
          <a:prstGeom prst="rect">
            <a:avLst/>
          </a:prstGeom>
          <a:noFill/>
          <a:ln>
            <a:noFill/>
          </a:ln>
        </p:spPr>
      </p:pic>
      <p:sp>
        <p:nvSpPr>
          <p:cNvPr id="504" name="Google Shape;504;p61"/>
          <p:cNvSpPr txBox="1"/>
          <p:nvPr/>
        </p:nvSpPr>
        <p:spPr>
          <a:xfrm>
            <a:off x="3156744" y="3426289"/>
            <a:ext cx="988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Indorse (IND)</a:t>
            </a:r>
            <a:endParaRPr sz="600">
              <a:solidFill>
                <a:srgbClr val="737373"/>
              </a:solidFill>
              <a:latin typeface="Helvetica Neue"/>
              <a:ea typeface="Helvetica Neue"/>
              <a:cs typeface="Helvetica Neue"/>
              <a:sym typeface="Helvetica Neue"/>
            </a:endParaRPr>
          </a:p>
        </p:txBody>
      </p:sp>
      <p:pic>
        <p:nvPicPr>
          <p:cNvPr id="505" name="Google Shape;505;p61"/>
          <p:cNvPicPr preferRelativeResize="0"/>
          <p:nvPr/>
        </p:nvPicPr>
        <p:blipFill>
          <a:blip r:embed="rId53">
            <a:alphaModFix/>
          </a:blip>
          <a:stretch>
            <a:fillRect/>
          </a:stretch>
        </p:blipFill>
        <p:spPr>
          <a:xfrm>
            <a:off x="2955240" y="3487733"/>
            <a:ext cx="135103" cy="135112"/>
          </a:xfrm>
          <a:prstGeom prst="rect">
            <a:avLst/>
          </a:prstGeom>
          <a:noFill/>
          <a:ln>
            <a:noFill/>
          </a:ln>
        </p:spPr>
      </p:pic>
      <p:sp>
        <p:nvSpPr>
          <p:cNvPr id="506" name="Google Shape;506;p61"/>
          <p:cNvSpPr txBox="1"/>
          <p:nvPr/>
        </p:nvSpPr>
        <p:spPr>
          <a:xfrm>
            <a:off x="1867597" y="4827145"/>
            <a:ext cx="814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Dent (DENT)</a:t>
            </a:r>
            <a:endParaRPr sz="600">
              <a:solidFill>
                <a:srgbClr val="737373"/>
              </a:solidFill>
              <a:latin typeface="Helvetica Neue"/>
              <a:ea typeface="Helvetica Neue"/>
              <a:cs typeface="Helvetica Neue"/>
              <a:sym typeface="Helvetica Neue"/>
            </a:endParaRPr>
          </a:p>
        </p:txBody>
      </p:sp>
      <p:sp>
        <p:nvSpPr>
          <p:cNvPr id="507" name="Google Shape;507;p61"/>
          <p:cNvSpPr txBox="1"/>
          <p:nvPr/>
        </p:nvSpPr>
        <p:spPr>
          <a:xfrm>
            <a:off x="4464643" y="3713630"/>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Polymath (POLY)</a:t>
            </a:r>
            <a:endParaRPr sz="600">
              <a:solidFill>
                <a:srgbClr val="737373"/>
              </a:solidFill>
              <a:latin typeface="Helvetica Neue"/>
              <a:ea typeface="Helvetica Neue"/>
              <a:cs typeface="Helvetica Neue"/>
              <a:sym typeface="Helvetica Neue"/>
            </a:endParaRPr>
          </a:p>
        </p:txBody>
      </p:sp>
      <p:pic>
        <p:nvPicPr>
          <p:cNvPr id="508" name="Google Shape;508;p61"/>
          <p:cNvPicPr preferRelativeResize="0"/>
          <p:nvPr/>
        </p:nvPicPr>
        <p:blipFill>
          <a:blip r:embed="rId54">
            <a:alphaModFix/>
          </a:blip>
          <a:stretch>
            <a:fillRect/>
          </a:stretch>
        </p:blipFill>
        <p:spPr>
          <a:xfrm>
            <a:off x="4180976" y="3771238"/>
            <a:ext cx="209225" cy="142784"/>
          </a:xfrm>
          <a:prstGeom prst="rect">
            <a:avLst/>
          </a:prstGeom>
          <a:noFill/>
          <a:ln>
            <a:noFill/>
          </a:ln>
        </p:spPr>
      </p:pic>
      <p:pic>
        <p:nvPicPr>
          <p:cNvPr id="509" name="Google Shape;509;p61"/>
          <p:cNvPicPr preferRelativeResize="0"/>
          <p:nvPr/>
        </p:nvPicPr>
        <p:blipFill>
          <a:blip r:embed="rId55">
            <a:alphaModFix/>
          </a:blip>
          <a:stretch>
            <a:fillRect/>
          </a:stretch>
        </p:blipFill>
        <p:spPr>
          <a:xfrm>
            <a:off x="1674730" y="4878046"/>
            <a:ext cx="160878" cy="156198"/>
          </a:xfrm>
          <a:prstGeom prst="rect">
            <a:avLst/>
          </a:prstGeom>
          <a:noFill/>
          <a:ln>
            <a:noFill/>
          </a:ln>
        </p:spPr>
      </p:pic>
      <p:sp>
        <p:nvSpPr>
          <p:cNvPr id="510" name="Google Shape;510;p61"/>
          <p:cNvSpPr txBox="1"/>
          <p:nvPr/>
        </p:nvSpPr>
        <p:spPr>
          <a:xfrm>
            <a:off x="7485471" y="2365960"/>
            <a:ext cx="988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TrueUSD (TUSD)</a:t>
            </a:r>
            <a:endParaRPr sz="600">
              <a:solidFill>
                <a:srgbClr val="737373"/>
              </a:solidFill>
              <a:latin typeface="Helvetica Neue"/>
              <a:ea typeface="Helvetica Neue"/>
              <a:cs typeface="Helvetica Neue"/>
              <a:sym typeface="Helvetica Neue"/>
            </a:endParaRPr>
          </a:p>
        </p:txBody>
      </p:sp>
      <p:pic>
        <p:nvPicPr>
          <p:cNvPr id="511" name="Google Shape;511;p61"/>
          <p:cNvPicPr preferRelativeResize="0"/>
          <p:nvPr/>
        </p:nvPicPr>
        <p:blipFill>
          <a:blip r:embed="rId56">
            <a:alphaModFix/>
          </a:blip>
          <a:stretch>
            <a:fillRect/>
          </a:stretch>
        </p:blipFill>
        <p:spPr>
          <a:xfrm>
            <a:off x="7306300" y="2411710"/>
            <a:ext cx="166500" cy="166500"/>
          </a:xfrm>
          <a:prstGeom prst="rect">
            <a:avLst/>
          </a:prstGeom>
          <a:noFill/>
          <a:ln>
            <a:noFill/>
          </a:ln>
        </p:spPr>
      </p:pic>
      <p:sp>
        <p:nvSpPr>
          <p:cNvPr id="512" name="Google Shape;512;p61"/>
          <p:cNvSpPr txBox="1"/>
          <p:nvPr/>
        </p:nvSpPr>
        <p:spPr>
          <a:xfrm>
            <a:off x="430811" y="4537604"/>
            <a:ext cx="814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Bancor (BNT)</a:t>
            </a:r>
            <a:endParaRPr sz="600">
              <a:solidFill>
                <a:srgbClr val="737373"/>
              </a:solidFill>
              <a:latin typeface="Helvetica Neue"/>
              <a:ea typeface="Helvetica Neue"/>
              <a:cs typeface="Helvetica Neue"/>
              <a:sym typeface="Helvetica Neue"/>
            </a:endParaRPr>
          </a:p>
        </p:txBody>
      </p:sp>
      <p:sp>
        <p:nvSpPr>
          <p:cNvPr id="513" name="Google Shape;513;p61"/>
          <p:cNvSpPr txBox="1"/>
          <p:nvPr/>
        </p:nvSpPr>
        <p:spPr>
          <a:xfrm>
            <a:off x="1867597" y="3713630"/>
            <a:ext cx="1103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Colu Local Network (CLN)</a:t>
            </a:r>
            <a:endParaRPr sz="600">
              <a:solidFill>
                <a:srgbClr val="737373"/>
              </a:solidFill>
              <a:latin typeface="Helvetica Neue"/>
              <a:ea typeface="Helvetica Neue"/>
              <a:cs typeface="Helvetica Neue"/>
              <a:sym typeface="Helvetica Neue"/>
            </a:endParaRPr>
          </a:p>
        </p:txBody>
      </p:sp>
      <p:sp>
        <p:nvSpPr>
          <p:cNvPr id="514" name="Google Shape;514;p61"/>
          <p:cNvSpPr txBox="1"/>
          <p:nvPr/>
        </p:nvSpPr>
        <p:spPr>
          <a:xfrm>
            <a:off x="1867597" y="4267263"/>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DAOstack (GEN)</a:t>
            </a:r>
            <a:endParaRPr sz="600">
              <a:solidFill>
                <a:srgbClr val="737373"/>
              </a:solidFill>
              <a:latin typeface="Helvetica Neue"/>
              <a:ea typeface="Helvetica Neue"/>
              <a:cs typeface="Helvetica Neue"/>
              <a:sym typeface="Helvetica Neue"/>
            </a:endParaRPr>
          </a:p>
        </p:txBody>
      </p:sp>
      <p:sp>
        <p:nvSpPr>
          <p:cNvPr id="515" name="Google Shape;515;p61"/>
          <p:cNvSpPr txBox="1"/>
          <p:nvPr/>
        </p:nvSpPr>
        <p:spPr>
          <a:xfrm>
            <a:off x="6086120" y="4537604"/>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737373"/>
                </a:solidFill>
                <a:latin typeface="Helvetica Neue"/>
                <a:ea typeface="Helvetica Neue"/>
                <a:cs typeface="Helvetica Neue"/>
                <a:sym typeface="Helvetica Neue"/>
              </a:rPr>
              <a:t>Storm (STORM)</a:t>
            </a:r>
            <a:endParaRPr sz="600">
              <a:solidFill>
                <a:srgbClr val="737373"/>
              </a:solidFill>
              <a:latin typeface="Helvetica Neue"/>
              <a:ea typeface="Helvetica Neue"/>
              <a:cs typeface="Helvetica Neue"/>
              <a:sym typeface="Helvetica Neue"/>
            </a:endParaRPr>
          </a:p>
        </p:txBody>
      </p:sp>
      <p:pic>
        <p:nvPicPr>
          <p:cNvPr id="516" name="Google Shape;516;p61"/>
          <p:cNvPicPr preferRelativeResize="0"/>
          <p:nvPr/>
        </p:nvPicPr>
        <p:blipFill>
          <a:blip r:embed="rId57">
            <a:alphaModFix/>
          </a:blip>
          <a:stretch>
            <a:fillRect/>
          </a:stretch>
        </p:blipFill>
        <p:spPr>
          <a:xfrm>
            <a:off x="232728" y="4579766"/>
            <a:ext cx="173675" cy="173675"/>
          </a:xfrm>
          <a:prstGeom prst="rect">
            <a:avLst/>
          </a:prstGeom>
          <a:noFill/>
          <a:ln>
            <a:noFill/>
          </a:ln>
        </p:spPr>
      </p:pic>
      <p:pic>
        <p:nvPicPr>
          <p:cNvPr id="517" name="Google Shape;517;p61"/>
          <p:cNvPicPr preferRelativeResize="0"/>
          <p:nvPr/>
        </p:nvPicPr>
        <p:blipFill>
          <a:blip r:embed="rId58">
            <a:alphaModFix/>
          </a:blip>
          <a:stretch>
            <a:fillRect/>
          </a:stretch>
        </p:blipFill>
        <p:spPr>
          <a:xfrm>
            <a:off x="1567740" y="3738018"/>
            <a:ext cx="374857" cy="209225"/>
          </a:xfrm>
          <a:prstGeom prst="rect">
            <a:avLst/>
          </a:prstGeom>
          <a:noFill/>
          <a:ln>
            <a:noFill/>
          </a:ln>
        </p:spPr>
      </p:pic>
      <p:pic>
        <p:nvPicPr>
          <p:cNvPr id="518" name="Google Shape;518;p61"/>
          <p:cNvPicPr preferRelativeResize="0"/>
          <p:nvPr/>
        </p:nvPicPr>
        <p:blipFill>
          <a:blip r:embed="rId59">
            <a:alphaModFix/>
          </a:blip>
          <a:stretch>
            <a:fillRect/>
          </a:stretch>
        </p:blipFill>
        <p:spPr>
          <a:xfrm>
            <a:off x="1639006" y="4280101"/>
            <a:ext cx="232325" cy="232325"/>
          </a:xfrm>
          <a:prstGeom prst="rect">
            <a:avLst/>
          </a:prstGeom>
          <a:noFill/>
          <a:ln>
            <a:noFill/>
          </a:ln>
        </p:spPr>
      </p:pic>
      <p:pic>
        <p:nvPicPr>
          <p:cNvPr id="519" name="Google Shape;519;p61"/>
          <p:cNvPicPr preferRelativeResize="0"/>
          <p:nvPr/>
        </p:nvPicPr>
        <p:blipFill>
          <a:blip r:embed="rId60">
            <a:alphaModFix/>
          </a:blip>
          <a:stretch>
            <a:fillRect/>
          </a:stretch>
        </p:blipFill>
        <p:spPr>
          <a:xfrm>
            <a:off x="5844562" y="4585603"/>
            <a:ext cx="162025" cy="162002"/>
          </a:xfrm>
          <a:prstGeom prst="rect">
            <a:avLst/>
          </a:prstGeom>
          <a:noFill/>
          <a:ln>
            <a:noFill/>
          </a:ln>
        </p:spPr>
      </p:pic>
      <p:sp>
        <p:nvSpPr>
          <p:cNvPr id="520" name="Google Shape;520;p61"/>
          <p:cNvSpPr txBox="1"/>
          <p:nvPr/>
        </p:nvSpPr>
        <p:spPr>
          <a:xfrm>
            <a:off x="3156744" y="2651835"/>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Gnosis (GNO)</a:t>
            </a:r>
            <a:endParaRPr sz="600">
              <a:latin typeface="Helvetica Neue"/>
              <a:ea typeface="Helvetica Neue"/>
              <a:cs typeface="Helvetica Neue"/>
              <a:sym typeface="Helvetica Neue"/>
            </a:endParaRPr>
          </a:p>
        </p:txBody>
      </p:sp>
      <p:sp>
        <p:nvSpPr>
          <p:cNvPr id="521" name="Google Shape;521;p61"/>
          <p:cNvSpPr txBox="1"/>
          <p:nvPr/>
        </p:nvSpPr>
        <p:spPr>
          <a:xfrm>
            <a:off x="4464643" y="4827145"/>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Pundi X (NPXS)</a:t>
            </a:r>
            <a:endParaRPr sz="600">
              <a:latin typeface="Helvetica Neue"/>
              <a:ea typeface="Helvetica Neue"/>
              <a:cs typeface="Helvetica Neue"/>
              <a:sym typeface="Helvetica Neue"/>
            </a:endParaRPr>
          </a:p>
        </p:txBody>
      </p:sp>
      <p:sp>
        <p:nvSpPr>
          <p:cNvPr id="522" name="Google Shape;522;p61"/>
          <p:cNvSpPr txBox="1"/>
          <p:nvPr/>
        </p:nvSpPr>
        <p:spPr>
          <a:xfrm>
            <a:off x="3156744" y="2365960"/>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Gemini Dollar (GUSD)</a:t>
            </a:r>
            <a:endParaRPr sz="600">
              <a:latin typeface="Helvetica Neue"/>
              <a:ea typeface="Helvetica Neue"/>
              <a:cs typeface="Helvetica Neue"/>
              <a:sym typeface="Helvetica Neue"/>
            </a:endParaRPr>
          </a:p>
        </p:txBody>
      </p:sp>
      <p:sp>
        <p:nvSpPr>
          <p:cNvPr id="523" name="Google Shape;523;p61"/>
          <p:cNvSpPr txBox="1"/>
          <p:nvPr/>
        </p:nvSpPr>
        <p:spPr>
          <a:xfrm>
            <a:off x="4464643" y="3149064"/>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Paxos (PAX)</a:t>
            </a:r>
            <a:endParaRPr sz="600">
              <a:latin typeface="Helvetica Neue"/>
              <a:ea typeface="Helvetica Neue"/>
              <a:cs typeface="Helvetica Neue"/>
              <a:sym typeface="Helvetica Neue"/>
            </a:endParaRPr>
          </a:p>
        </p:txBody>
      </p:sp>
      <p:sp>
        <p:nvSpPr>
          <p:cNvPr id="524" name="Google Shape;524;p61"/>
          <p:cNvSpPr txBox="1"/>
          <p:nvPr/>
        </p:nvSpPr>
        <p:spPr>
          <a:xfrm>
            <a:off x="6086120" y="2365960"/>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Rebglo (REB)</a:t>
            </a:r>
            <a:endParaRPr sz="600">
              <a:latin typeface="Helvetica Neue"/>
              <a:ea typeface="Helvetica Neue"/>
              <a:cs typeface="Helvetica Neue"/>
              <a:sym typeface="Helvetica Neue"/>
            </a:endParaRPr>
          </a:p>
        </p:txBody>
      </p:sp>
      <p:sp>
        <p:nvSpPr>
          <p:cNvPr id="525" name="Google Shape;525;p61"/>
          <p:cNvSpPr txBox="1"/>
          <p:nvPr/>
        </p:nvSpPr>
        <p:spPr>
          <a:xfrm>
            <a:off x="1867597" y="3426289"/>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CoinLion (LION)</a:t>
            </a:r>
            <a:endParaRPr sz="600">
              <a:latin typeface="Helvetica Neue"/>
              <a:ea typeface="Helvetica Neue"/>
              <a:cs typeface="Helvetica Neue"/>
              <a:sym typeface="Helvetica Neue"/>
            </a:endParaRPr>
          </a:p>
        </p:txBody>
      </p:sp>
      <p:sp>
        <p:nvSpPr>
          <p:cNvPr id="526" name="Google Shape;526;p61"/>
          <p:cNvSpPr txBox="1"/>
          <p:nvPr/>
        </p:nvSpPr>
        <p:spPr>
          <a:xfrm>
            <a:off x="3156744" y="3149064"/>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Hold (HOLD)</a:t>
            </a:r>
            <a:endParaRPr sz="600">
              <a:latin typeface="Helvetica Neue"/>
              <a:ea typeface="Helvetica Neue"/>
              <a:cs typeface="Helvetica Neue"/>
              <a:sym typeface="Helvetica Neue"/>
            </a:endParaRPr>
          </a:p>
        </p:txBody>
      </p:sp>
      <p:sp>
        <p:nvSpPr>
          <p:cNvPr id="527" name="Google Shape;527;p61"/>
          <p:cNvSpPr txBox="1"/>
          <p:nvPr/>
        </p:nvSpPr>
        <p:spPr>
          <a:xfrm>
            <a:off x="1867597" y="3966951"/>
            <a:ext cx="9462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Helvetica Neue"/>
                <a:ea typeface="Helvetica Neue"/>
                <a:cs typeface="Helvetica Neue"/>
                <a:sym typeface="Helvetica Neue"/>
              </a:rPr>
              <a:t>Cryptopay (CPAY)</a:t>
            </a:r>
            <a:endParaRPr sz="600">
              <a:latin typeface="Helvetica Neue"/>
              <a:ea typeface="Helvetica Neue"/>
              <a:cs typeface="Helvetica Neue"/>
              <a:sym typeface="Helvetica Neue"/>
            </a:endParaRPr>
          </a:p>
        </p:txBody>
      </p:sp>
      <p:pic>
        <p:nvPicPr>
          <p:cNvPr id="528" name="Google Shape;528;p61"/>
          <p:cNvPicPr preferRelativeResize="0"/>
          <p:nvPr/>
        </p:nvPicPr>
        <p:blipFill>
          <a:blip r:embed="rId61">
            <a:alphaModFix/>
          </a:blip>
          <a:stretch>
            <a:fillRect/>
          </a:stretch>
        </p:blipFill>
        <p:spPr>
          <a:xfrm>
            <a:off x="1660969" y="3461717"/>
            <a:ext cx="188400" cy="187145"/>
          </a:xfrm>
          <a:prstGeom prst="rect">
            <a:avLst/>
          </a:prstGeom>
          <a:noFill/>
          <a:ln>
            <a:noFill/>
          </a:ln>
        </p:spPr>
      </p:pic>
      <p:pic>
        <p:nvPicPr>
          <p:cNvPr id="529" name="Google Shape;529;p61"/>
          <p:cNvPicPr preferRelativeResize="0"/>
          <p:nvPr/>
        </p:nvPicPr>
        <p:blipFill>
          <a:blip r:embed="rId62">
            <a:alphaModFix/>
          </a:blip>
          <a:stretch>
            <a:fillRect/>
          </a:stretch>
        </p:blipFill>
        <p:spPr>
          <a:xfrm>
            <a:off x="1676956" y="4017739"/>
            <a:ext cx="156425" cy="156425"/>
          </a:xfrm>
          <a:prstGeom prst="rect">
            <a:avLst/>
          </a:prstGeom>
          <a:noFill/>
          <a:ln>
            <a:noFill/>
          </a:ln>
        </p:spPr>
      </p:pic>
      <p:pic>
        <p:nvPicPr>
          <p:cNvPr id="530" name="Google Shape;530;p61"/>
          <p:cNvPicPr preferRelativeResize="0"/>
          <p:nvPr/>
        </p:nvPicPr>
        <p:blipFill>
          <a:blip r:embed="rId63">
            <a:alphaModFix/>
          </a:blip>
          <a:stretch>
            <a:fillRect/>
          </a:stretch>
        </p:blipFill>
        <p:spPr>
          <a:xfrm>
            <a:off x="2948117" y="2420285"/>
            <a:ext cx="149350" cy="149350"/>
          </a:xfrm>
          <a:prstGeom prst="rect">
            <a:avLst/>
          </a:prstGeom>
          <a:noFill/>
          <a:ln>
            <a:noFill/>
          </a:ln>
        </p:spPr>
      </p:pic>
      <p:pic>
        <p:nvPicPr>
          <p:cNvPr id="531" name="Google Shape;531;p61"/>
          <p:cNvPicPr preferRelativeResize="0"/>
          <p:nvPr/>
        </p:nvPicPr>
        <p:blipFill>
          <a:blip r:embed="rId64">
            <a:alphaModFix/>
          </a:blip>
          <a:stretch>
            <a:fillRect/>
          </a:stretch>
        </p:blipFill>
        <p:spPr>
          <a:xfrm>
            <a:off x="2918179" y="2676222"/>
            <a:ext cx="209225" cy="209225"/>
          </a:xfrm>
          <a:prstGeom prst="rect">
            <a:avLst/>
          </a:prstGeom>
          <a:noFill/>
          <a:ln>
            <a:noFill/>
          </a:ln>
        </p:spPr>
      </p:pic>
      <p:pic>
        <p:nvPicPr>
          <p:cNvPr id="532" name="Google Shape;532;p61"/>
          <p:cNvPicPr preferRelativeResize="0"/>
          <p:nvPr/>
        </p:nvPicPr>
        <p:blipFill>
          <a:blip r:embed="rId65">
            <a:alphaModFix/>
          </a:blip>
          <a:stretch>
            <a:fillRect/>
          </a:stretch>
        </p:blipFill>
        <p:spPr>
          <a:xfrm>
            <a:off x="2935954" y="3191227"/>
            <a:ext cx="173675" cy="173675"/>
          </a:xfrm>
          <a:prstGeom prst="rect">
            <a:avLst/>
          </a:prstGeom>
          <a:noFill/>
          <a:ln>
            <a:noFill/>
          </a:ln>
        </p:spPr>
      </p:pic>
      <p:pic>
        <p:nvPicPr>
          <p:cNvPr id="533" name="Google Shape;533;p61"/>
          <p:cNvPicPr preferRelativeResize="0"/>
          <p:nvPr/>
        </p:nvPicPr>
        <p:blipFill>
          <a:blip r:embed="rId66">
            <a:alphaModFix/>
          </a:blip>
          <a:stretch>
            <a:fillRect/>
          </a:stretch>
        </p:blipFill>
        <p:spPr>
          <a:xfrm>
            <a:off x="4202263" y="3194739"/>
            <a:ext cx="166650" cy="166650"/>
          </a:xfrm>
          <a:prstGeom prst="rect">
            <a:avLst/>
          </a:prstGeom>
          <a:noFill/>
          <a:ln>
            <a:noFill/>
          </a:ln>
        </p:spPr>
      </p:pic>
      <p:pic>
        <p:nvPicPr>
          <p:cNvPr id="534" name="Google Shape;534;p61"/>
          <p:cNvPicPr preferRelativeResize="0"/>
          <p:nvPr/>
        </p:nvPicPr>
        <p:blipFill>
          <a:blip r:embed="rId67">
            <a:alphaModFix/>
          </a:blip>
          <a:stretch>
            <a:fillRect/>
          </a:stretch>
        </p:blipFill>
        <p:spPr>
          <a:xfrm>
            <a:off x="4224326" y="4894882"/>
            <a:ext cx="122525" cy="122525"/>
          </a:xfrm>
          <a:prstGeom prst="rect">
            <a:avLst/>
          </a:prstGeom>
          <a:noFill/>
          <a:ln>
            <a:noFill/>
          </a:ln>
        </p:spPr>
      </p:pic>
      <p:pic>
        <p:nvPicPr>
          <p:cNvPr id="535" name="Google Shape;535;p61"/>
          <p:cNvPicPr preferRelativeResize="0"/>
          <p:nvPr/>
        </p:nvPicPr>
        <p:blipFill>
          <a:blip r:embed="rId68">
            <a:alphaModFix/>
          </a:blip>
          <a:stretch>
            <a:fillRect/>
          </a:stretch>
        </p:blipFill>
        <p:spPr>
          <a:xfrm>
            <a:off x="5809412" y="2399860"/>
            <a:ext cx="232325" cy="190199"/>
          </a:xfrm>
          <a:prstGeom prst="rect">
            <a:avLst/>
          </a:prstGeom>
          <a:noFill/>
          <a:ln>
            <a:noFill/>
          </a:ln>
        </p:spPr>
      </p:pic>
      <p:cxnSp>
        <p:nvCxnSpPr>
          <p:cNvPr id="536" name="Google Shape;536;p61"/>
          <p:cNvCxnSpPr/>
          <p:nvPr/>
        </p:nvCxnSpPr>
        <p:spPr>
          <a:xfrm flipH="1" rot="10800000">
            <a:off x="0" y="2199150"/>
            <a:ext cx="9227700" cy="27000"/>
          </a:xfrm>
          <a:prstGeom prst="straightConnector1">
            <a:avLst/>
          </a:prstGeom>
          <a:noFill/>
          <a:ln cap="flat" cmpd="sng" w="9525">
            <a:solidFill>
              <a:schemeClr val="dk2"/>
            </a:solidFill>
            <a:prstDash val="solid"/>
            <a:round/>
            <a:headEnd len="med" w="med" type="none"/>
            <a:tailEnd len="med" w="med" type="none"/>
          </a:ln>
        </p:spPr>
      </p:cxnSp>
      <p:grpSp>
        <p:nvGrpSpPr>
          <p:cNvPr id="537" name="Google Shape;537;p61"/>
          <p:cNvGrpSpPr/>
          <p:nvPr/>
        </p:nvGrpSpPr>
        <p:grpSpPr>
          <a:xfrm>
            <a:off x="7504272" y="3945063"/>
            <a:ext cx="1633171" cy="1201890"/>
            <a:chOff x="436101" y="4273779"/>
            <a:chExt cx="1869900" cy="1381800"/>
          </a:xfrm>
        </p:grpSpPr>
        <p:sp>
          <p:nvSpPr>
            <p:cNvPr id="538" name="Google Shape;538;p61"/>
            <p:cNvSpPr/>
            <p:nvPr/>
          </p:nvSpPr>
          <p:spPr>
            <a:xfrm>
              <a:off x="436101" y="4273779"/>
              <a:ext cx="1869900" cy="1369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1"/>
            <p:cNvSpPr txBox="1"/>
            <p:nvPr/>
          </p:nvSpPr>
          <p:spPr>
            <a:xfrm>
              <a:off x="712124" y="4286379"/>
              <a:ext cx="1320900" cy="136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00AEEF"/>
                  </a:solidFill>
                  <a:latin typeface="Helvetica Neue"/>
                  <a:ea typeface="Helvetica Neue"/>
                  <a:cs typeface="Helvetica Neue"/>
                  <a:sym typeface="Helvetica Neue"/>
                </a:rPr>
                <a:t>...with more being added all the time.</a:t>
              </a:r>
              <a:endParaRPr sz="1200">
                <a:solidFill>
                  <a:srgbClr val="00AEEF"/>
                </a:solidFill>
                <a:latin typeface="Helvetica Neue"/>
                <a:ea typeface="Helvetica Neue"/>
                <a:cs typeface="Helvetica Neue"/>
                <a:sym typeface="Helvetica Neu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2"/>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Ethereum Basics (Addresses vs. Contracts)</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545" name="Google Shape;54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62"/>
          <p:cNvSpPr txBox="1"/>
          <p:nvPr/>
        </p:nvSpPr>
        <p:spPr>
          <a:xfrm>
            <a:off x="286775" y="1233275"/>
            <a:ext cx="3999900" cy="159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Addresses</a:t>
            </a:r>
            <a:r>
              <a:rPr b="1" lang="en" sz="1600">
                <a:solidFill>
                  <a:srgbClr val="00AEEF"/>
                </a:solidFill>
                <a:latin typeface="Raleway"/>
                <a:ea typeface="Raleway"/>
                <a:cs typeface="Raleway"/>
                <a:sym typeface="Raleway"/>
              </a:rPr>
              <a:t>:</a:t>
            </a:r>
            <a:endParaRPr b="1" sz="1600">
              <a:solidFill>
                <a:srgbClr val="00AEEF"/>
              </a:solidFill>
              <a:latin typeface="Raleway"/>
              <a:ea typeface="Raleway"/>
              <a:cs typeface="Raleway"/>
              <a:sym typeface="Raleway"/>
            </a:endParaRPr>
          </a:p>
          <a:p>
            <a:pPr indent="-317500" lvl="0" marL="457200" rtl="0" algn="l">
              <a:lnSpc>
                <a:spcPct val="115000"/>
              </a:lnSpc>
              <a:spcBef>
                <a:spcPts val="160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Basically like Bitcoin Addresses</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Single Signature</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latin typeface="Helvetica Neue"/>
                <a:ea typeface="Helvetica Neue"/>
                <a:cs typeface="Helvetica Neue"/>
                <a:sym typeface="Helvetica Neue"/>
              </a:rPr>
              <a:t>Initiate Contract Creation/Execution</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latin typeface="Helvetica Neue"/>
                <a:ea typeface="Helvetica Neue"/>
                <a:cs typeface="Helvetica Neue"/>
                <a:sym typeface="Helvetica Neue"/>
              </a:rPr>
              <a:t>Pay for Fees! (EIP 101)</a:t>
            </a:r>
            <a:endParaRPr>
              <a:latin typeface="Helvetica Neue"/>
              <a:ea typeface="Helvetica Neue"/>
              <a:cs typeface="Helvetica Neue"/>
              <a:sym typeface="Helvetica Neue"/>
            </a:endParaRPr>
          </a:p>
        </p:txBody>
      </p:sp>
      <p:sp>
        <p:nvSpPr>
          <p:cNvPr id="547" name="Google Shape;547;p62"/>
          <p:cNvSpPr txBox="1"/>
          <p:nvPr/>
        </p:nvSpPr>
        <p:spPr>
          <a:xfrm>
            <a:off x="4555350" y="1233275"/>
            <a:ext cx="4215000" cy="12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Contracts</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160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Turing-Complete Execution</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Extremely Tricky to Reason About</a:t>
            </a:r>
            <a:endParaRPr>
              <a:solidFill>
                <a:srgbClr val="020202"/>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a:solidFill>
                <a:srgbClr val="020202"/>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a:solidFill>
                <a:srgbClr val="020202"/>
              </a:solidFill>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a:solidFill>
                <a:srgbClr val="020202"/>
              </a:solidFill>
              <a:latin typeface="Helvetica Neue"/>
              <a:ea typeface="Helvetica Neue"/>
              <a:cs typeface="Helvetica Neue"/>
              <a:sym typeface="Helvetica Neue"/>
            </a:endParaRPr>
          </a:p>
        </p:txBody>
      </p:sp>
      <p:pic>
        <p:nvPicPr>
          <p:cNvPr descr="Digital_Wallet copy 4.png" id="548" name="Google Shape;548;p62"/>
          <p:cNvPicPr preferRelativeResize="0"/>
          <p:nvPr/>
        </p:nvPicPr>
        <p:blipFill rotWithShape="1">
          <a:blip r:embed="rId3">
            <a:alphaModFix/>
          </a:blip>
          <a:srcRect b="0" l="0" r="0" t="0"/>
          <a:stretch/>
        </p:blipFill>
        <p:spPr>
          <a:xfrm>
            <a:off x="5897636" y="3682924"/>
            <a:ext cx="1217400" cy="1222262"/>
          </a:xfrm>
          <a:prstGeom prst="rect">
            <a:avLst/>
          </a:prstGeom>
          <a:noFill/>
          <a:ln>
            <a:noFill/>
          </a:ln>
        </p:spPr>
      </p:pic>
      <p:grpSp>
        <p:nvGrpSpPr>
          <p:cNvPr id="549" name="Google Shape;549;p62"/>
          <p:cNvGrpSpPr/>
          <p:nvPr/>
        </p:nvGrpSpPr>
        <p:grpSpPr>
          <a:xfrm>
            <a:off x="6475884" y="4604534"/>
            <a:ext cx="1741651" cy="323135"/>
            <a:chOff x="4336834" y="1877625"/>
            <a:chExt cx="3457716" cy="890180"/>
          </a:xfrm>
        </p:grpSpPr>
        <p:cxnSp>
          <p:nvCxnSpPr>
            <p:cNvPr id="550" name="Google Shape;550;p62"/>
            <p:cNvCxnSpPr/>
            <p:nvPr/>
          </p:nvCxnSpPr>
          <p:spPr>
            <a:xfrm flipH="1">
              <a:off x="7515810" y="1877625"/>
              <a:ext cx="1200" cy="322800"/>
            </a:xfrm>
            <a:prstGeom prst="straightConnector1">
              <a:avLst/>
            </a:prstGeom>
            <a:noFill/>
            <a:ln cap="flat" cmpd="sng" w="9525">
              <a:solidFill>
                <a:srgbClr val="424242"/>
              </a:solidFill>
              <a:prstDash val="solid"/>
              <a:round/>
              <a:headEnd len="med" w="med" type="none"/>
              <a:tailEnd len="med" w="med" type="none"/>
            </a:ln>
          </p:spPr>
        </p:cxnSp>
        <p:cxnSp>
          <p:nvCxnSpPr>
            <p:cNvPr id="551" name="Google Shape;551;p62"/>
            <p:cNvCxnSpPr/>
            <p:nvPr/>
          </p:nvCxnSpPr>
          <p:spPr>
            <a:xfrm flipH="1" rot="10800000">
              <a:off x="4336834" y="1879624"/>
              <a:ext cx="3180600" cy="20100"/>
            </a:xfrm>
            <a:prstGeom prst="straightConnector1">
              <a:avLst/>
            </a:prstGeom>
            <a:noFill/>
            <a:ln cap="flat" cmpd="sng" w="9525">
              <a:solidFill>
                <a:srgbClr val="424242"/>
              </a:solidFill>
              <a:prstDash val="solid"/>
              <a:round/>
              <a:headEnd len="med" w="med" type="none"/>
              <a:tailEnd len="med" w="med" type="none"/>
            </a:ln>
          </p:spPr>
        </p:cxnSp>
        <p:pic>
          <p:nvPicPr>
            <p:cNvPr id="552" name="Google Shape;552;p62"/>
            <p:cNvPicPr preferRelativeResize="0"/>
            <p:nvPr/>
          </p:nvPicPr>
          <p:blipFill>
            <a:blip r:embed="rId4">
              <a:alphaModFix/>
            </a:blip>
            <a:stretch>
              <a:fillRect/>
            </a:stretch>
          </p:blipFill>
          <p:spPr>
            <a:xfrm>
              <a:off x="7227525" y="2200780"/>
              <a:ext cx="567025" cy="567025"/>
            </a:xfrm>
            <a:prstGeom prst="rect">
              <a:avLst/>
            </a:prstGeom>
            <a:noFill/>
            <a:ln>
              <a:noFill/>
            </a:ln>
          </p:spPr>
        </p:pic>
      </p:grpSp>
      <p:pic>
        <p:nvPicPr>
          <p:cNvPr id="553" name="Google Shape;553;p62"/>
          <p:cNvPicPr preferRelativeResize="0"/>
          <p:nvPr/>
        </p:nvPicPr>
        <p:blipFill>
          <a:blip r:embed="rId5">
            <a:alphaModFix/>
          </a:blip>
          <a:stretch>
            <a:fillRect/>
          </a:stretch>
        </p:blipFill>
        <p:spPr>
          <a:xfrm>
            <a:off x="4833444" y="4703054"/>
            <a:ext cx="246025" cy="246050"/>
          </a:xfrm>
          <a:prstGeom prst="rect">
            <a:avLst/>
          </a:prstGeom>
          <a:noFill/>
          <a:ln>
            <a:noFill/>
          </a:ln>
        </p:spPr>
      </p:pic>
      <p:pic>
        <p:nvPicPr>
          <p:cNvPr id="554" name="Google Shape;554;p62"/>
          <p:cNvPicPr preferRelativeResize="0"/>
          <p:nvPr/>
        </p:nvPicPr>
        <p:blipFill>
          <a:blip r:embed="rId5">
            <a:alphaModFix/>
          </a:blip>
          <a:stretch>
            <a:fillRect/>
          </a:stretch>
        </p:blipFill>
        <p:spPr>
          <a:xfrm>
            <a:off x="6377216" y="4703054"/>
            <a:ext cx="246025" cy="246050"/>
          </a:xfrm>
          <a:prstGeom prst="rect">
            <a:avLst/>
          </a:prstGeom>
          <a:noFill/>
          <a:ln>
            <a:noFill/>
          </a:ln>
        </p:spPr>
      </p:pic>
      <p:grpSp>
        <p:nvGrpSpPr>
          <p:cNvPr id="555" name="Google Shape;555;p62"/>
          <p:cNvGrpSpPr/>
          <p:nvPr/>
        </p:nvGrpSpPr>
        <p:grpSpPr>
          <a:xfrm>
            <a:off x="4952119" y="4604549"/>
            <a:ext cx="1532665" cy="121047"/>
            <a:chOff x="1276900" y="1899740"/>
            <a:chExt cx="3061044" cy="313188"/>
          </a:xfrm>
        </p:grpSpPr>
        <p:cxnSp>
          <p:nvCxnSpPr>
            <p:cNvPr id="556" name="Google Shape;556;p62"/>
            <p:cNvCxnSpPr/>
            <p:nvPr/>
          </p:nvCxnSpPr>
          <p:spPr>
            <a:xfrm>
              <a:off x="4337944" y="1904528"/>
              <a:ext cx="0" cy="308400"/>
            </a:xfrm>
            <a:prstGeom prst="straightConnector1">
              <a:avLst/>
            </a:prstGeom>
            <a:noFill/>
            <a:ln cap="flat" cmpd="sng" w="9525">
              <a:solidFill>
                <a:srgbClr val="424242"/>
              </a:solidFill>
              <a:prstDash val="solid"/>
              <a:round/>
              <a:headEnd len="med" w="med" type="none"/>
              <a:tailEnd len="med" w="med" type="none"/>
            </a:ln>
          </p:spPr>
        </p:cxnSp>
        <p:cxnSp>
          <p:nvCxnSpPr>
            <p:cNvPr id="557" name="Google Shape;557;p62"/>
            <p:cNvCxnSpPr/>
            <p:nvPr/>
          </p:nvCxnSpPr>
          <p:spPr>
            <a:xfrm>
              <a:off x="1276909" y="1899740"/>
              <a:ext cx="3060000" cy="0"/>
            </a:xfrm>
            <a:prstGeom prst="straightConnector1">
              <a:avLst/>
            </a:prstGeom>
            <a:noFill/>
            <a:ln cap="flat" cmpd="sng" w="9525">
              <a:solidFill>
                <a:srgbClr val="424242"/>
              </a:solidFill>
              <a:prstDash val="solid"/>
              <a:round/>
              <a:headEnd len="med" w="med" type="none"/>
              <a:tailEnd len="med" w="med" type="none"/>
            </a:ln>
          </p:spPr>
        </p:cxnSp>
        <p:cxnSp>
          <p:nvCxnSpPr>
            <p:cNvPr id="558" name="Google Shape;558;p62"/>
            <p:cNvCxnSpPr/>
            <p:nvPr/>
          </p:nvCxnSpPr>
          <p:spPr>
            <a:xfrm>
              <a:off x="1276900" y="1899746"/>
              <a:ext cx="2100" cy="306300"/>
            </a:xfrm>
            <a:prstGeom prst="straightConnector1">
              <a:avLst/>
            </a:prstGeom>
            <a:noFill/>
            <a:ln cap="flat" cmpd="sng" w="9525">
              <a:solidFill>
                <a:srgbClr val="424242"/>
              </a:solidFill>
              <a:prstDash val="solid"/>
              <a:round/>
              <a:headEnd len="med" w="med" type="none"/>
              <a:tailEnd len="med" w="med" type="none"/>
            </a:ln>
          </p:spPr>
        </p:cxnSp>
      </p:grpSp>
      <p:cxnSp>
        <p:nvCxnSpPr>
          <p:cNvPr id="559" name="Google Shape;559;p62"/>
          <p:cNvCxnSpPr/>
          <p:nvPr/>
        </p:nvCxnSpPr>
        <p:spPr>
          <a:xfrm>
            <a:off x="4824468" y="3489721"/>
            <a:ext cx="1684200" cy="565800"/>
          </a:xfrm>
          <a:prstGeom prst="straightConnector1">
            <a:avLst/>
          </a:prstGeom>
          <a:noFill/>
          <a:ln cap="flat" cmpd="sng" w="9525">
            <a:solidFill>
              <a:schemeClr val="dk2"/>
            </a:solidFill>
            <a:prstDash val="solid"/>
            <a:round/>
            <a:headEnd len="med" w="med" type="none"/>
            <a:tailEnd len="med" w="med" type="triangle"/>
          </a:ln>
        </p:spPr>
      </p:cxnSp>
      <p:sp>
        <p:nvSpPr>
          <p:cNvPr id="560" name="Google Shape;560;p62"/>
          <p:cNvSpPr/>
          <p:nvPr/>
        </p:nvSpPr>
        <p:spPr>
          <a:xfrm>
            <a:off x="5251425" y="3595700"/>
            <a:ext cx="835500" cy="323100"/>
          </a:xfrm>
          <a:prstGeom prst="rect">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Courier New"/>
                <a:ea typeface="Courier New"/>
                <a:cs typeface="Courier New"/>
                <a:sym typeface="Courier New"/>
              </a:rPr>
              <a:t>TX</a:t>
            </a:r>
            <a:endParaRPr b="1" sz="1000">
              <a:latin typeface="Courier New"/>
              <a:ea typeface="Courier New"/>
              <a:cs typeface="Courier New"/>
              <a:sym typeface="Courier New"/>
            </a:endParaRPr>
          </a:p>
          <a:p>
            <a:pPr indent="0" lvl="0" marL="0" rtl="0" algn="ctr">
              <a:spcBef>
                <a:spcPts val="0"/>
              </a:spcBef>
              <a:spcAft>
                <a:spcPts val="0"/>
              </a:spcAft>
              <a:buNone/>
            </a:pPr>
            <a:r>
              <a:rPr b="1" lang="en" sz="1000">
                <a:latin typeface="Courier New"/>
                <a:ea typeface="Courier New"/>
                <a:cs typeface="Courier New"/>
                <a:sym typeface="Courier New"/>
              </a:rPr>
              <a:t>Creation</a:t>
            </a:r>
            <a:endParaRPr b="1" sz="1000">
              <a:latin typeface="Courier New"/>
              <a:ea typeface="Courier New"/>
              <a:cs typeface="Courier New"/>
              <a:sym typeface="Courier New"/>
            </a:endParaRPr>
          </a:p>
        </p:txBody>
      </p:sp>
      <p:sp>
        <p:nvSpPr>
          <p:cNvPr id="561" name="Google Shape;561;p62"/>
          <p:cNvSpPr txBox="1"/>
          <p:nvPr/>
        </p:nvSpPr>
        <p:spPr>
          <a:xfrm>
            <a:off x="3935514" y="2789361"/>
            <a:ext cx="1532700" cy="66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AEEF"/>
                </a:solidFill>
                <a:latin typeface="Raleway"/>
                <a:ea typeface="Raleway"/>
                <a:cs typeface="Raleway"/>
                <a:sym typeface="Raleway"/>
              </a:rPr>
              <a:t>External (Fee)  Address</a:t>
            </a:r>
            <a:endParaRPr b="1" sz="1600">
              <a:solidFill>
                <a:srgbClr val="00AEEF"/>
              </a:solidFill>
              <a:latin typeface="Raleway"/>
              <a:ea typeface="Raleway"/>
              <a:cs typeface="Raleway"/>
              <a:sym typeface="Raleway"/>
            </a:endParaRPr>
          </a:p>
          <a:p>
            <a:pPr indent="0" lvl="0" marL="0" rtl="0" algn="l">
              <a:lnSpc>
                <a:spcPct val="115000"/>
              </a:lnSpc>
              <a:spcBef>
                <a:spcPts val="1600"/>
              </a:spcBef>
              <a:spcAft>
                <a:spcPts val="1600"/>
              </a:spcAft>
              <a:buNone/>
            </a:pPr>
            <a:r>
              <a:t/>
            </a:r>
            <a:endParaRPr>
              <a:solidFill>
                <a:srgbClr val="020202"/>
              </a:solidFill>
              <a:latin typeface="Helvetica Neue"/>
              <a:ea typeface="Helvetica Neue"/>
              <a:cs typeface="Helvetica Neue"/>
              <a:sym typeface="Helvetica Neue"/>
            </a:endParaRPr>
          </a:p>
        </p:txBody>
      </p:sp>
      <p:pic>
        <p:nvPicPr>
          <p:cNvPr id="562" name="Google Shape;562;p62"/>
          <p:cNvPicPr preferRelativeResize="0"/>
          <p:nvPr/>
        </p:nvPicPr>
        <p:blipFill>
          <a:blip r:embed="rId4">
            <a:alphaModFix/>
          </a:blip>
          <a:stretch>
            <a:fillRect/>
          </a:stretch>
        </p:blipFill>
        <p:spPr>
          <a:xfrm>
            <a:off x="4547003" y="3394019"/>
            <a:ext cx="285610" cy="205830"/>
          </a:xfrm>
          <a:prstGeom prst="rect">
            <a:avLst/>
          </a:prstGeom>
          <a:noFill/>
          <a:ln>
            <a:noFill/>
          </a:ln>
        </p:spPr>
      </p:pic>
      <p:sp>
        <p:nvSpPr>
          <p:cNvPr id="563" name="Google Shape;563;p62"/>
          <p:cNvSpPr txBox="1"/>
          <p:nvPr/>
        </p:nvSpPr>
        <p:spPr>
          <a:xfrm>
            <a:off x="114300" y="4759025"/>
            <a:ext cx="4260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Ethereum Basics (Two Full Node Implementations)</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569" name="Google Shape;56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0" name="Google Shape;570;p63"/>
          <p:cNvSpPr txBox="1"/>
          <p:nvPr/>
        </p:nvSpPr>
        <p:spPr>
          <a:xfrm>
            <a:off x="1894000" y="1320325"/>
            <a:ext cx="1854600" cy="6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        </a:t>
            </a:r>
            <a:r>
              <a:rPr b="1" lang="en" sz="3000">
                <a:solidFill>
                  <a:srgbClr val="00AEEF"/>
                </a:solidFill>
                <a:latin typeface="Raleway"/>
                <a:ea typeface="Raleway"/>
                <a:cs typeface="Raleway"/>
                <a:sym typeface="Raleway"/>
              </a:rPr>
              <a:t>Parity</a:t>
            </a:r>
            <a:endParaRPr b="1" sz="3000">
              <a:solidFill>
                <a:srgbClr val="00AEEF"/>
              </a:solidFill>
              <a:latin typeface="Raleway"/>
              <a:ea typeface="Raleway"/>
              <a:cs typeface="Raleway"/>
              <a:sym typeface="Raleway"/>
            </a:endParaRPr>
          </a:p>
          <a:p>
            <a:pPr indent="0" lvl="0" marL="457200" rtl="0" algn="l">
              <a:lnSpc>
                <a:spcPct val="115000"/>
              </a:lnSpc>
              <a:spcBef>
                <a:spcPts val="1600"/>
              </a:spcBef>
              <a:spcAft>
                <a:spcPts val="1600"/>
              </a:spcAft>
              <a:buNone/>
            </a:pPr>
            <a:r>
              <a:t/>
            </a:r>
            <a:endParaRPr>
              <a:latin typeface="Helvetica Neue"/>
              <a:ea typeface="Helvetica Neue"/>
              <a:cs typeface="Helvetica Neue"/>
              <a:sym typeface="Helvetica Neue"/>
            </a:endParaRPr>
          </a:p>
        </p:txBody>
      </p:sp>
      <p:pic>
        <p:nvPicPr>
          <p:cNvPr id="571" name="Google Shape;571;p63"/>
          <p:cNvPicPr preferRelativeResize="0"/>
          <p:nvPr/>
        </p:nvPicPr>
        <p:blipFill>
          <a:blip r:embed="rId3">
            <a:alphaModFix/>
          </a:blip>
          <a:stretch>
            <a:fillRect/>
          </a:stretch>
        </p:blipFill>
        <p:spPr>
          <a:xfrm>
            <a:off x="5236725" y="1967425"/>
            <a:ext cx="2129275" cy="2129275"/>
          </a:xfrm>
          <a:prstGeom prst="rect">
            <a:avLst/>
          </a:prstGeom>
          <a:noFill/>
          <a:ln>
            <a:noFill/>
          </a:ln>
        </p:spPr>
      </p:pic>
      <p:pic>
        <p:nvPicPr>
          <p:cNvPr id="572" name="Google Shape;572;p63"/>
          <p:cNvPicPr preferRelativeResize="0"/>
          <p:nvPr/>
        </p:nvPicPr>
        <p:blipFill>
          <a:blip r:embed="rId4">
            <a:alphaModFix/>
          </a:blip>
          <a:stretch>
            <a:fillRect/>
          </a:stretch>
        </p:blipFill>
        <p:spPr>
          <a:xfrm>
            <a:off x="1778000" y="1967425"/>
            <a:ext cx="2129274" cy="2129274"/>
          </a:xfrm>
          <a:prstGeom prst="rect">
            <a:avLst/>
          </a:prstGeom>
          <a:noFill/>
          <a:ln>
            <a:noFill/>
          </a:ln>
        </p:spPr>
      </p:pic>
      <p:sp>
        <p:nvSpPr>
          <p:cNvPr id="573" name="Google Shape;573;p63"/>
          <p:cNvSpPr txBox="1"/>
          <p:nvPr/>
        </p:nvSpPr>
        <p:spPr>
          <a:xfrm>
            <a:off x="5399200" y="1320325"/>
            <a:ext cx="1854600" cy="6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        </a:t>
            </a:r>
            <a:r>
              <a:rPr b="1" lang="en" sz="3000">
                <a:solidFill>
                  <a:srgbClr val="00AEEF"/>
                </a:solidFill>
                <a:latin typeface="Raleway"/>
                <a:ea typeface="Raleway"/>
                <a:cs typeface="Raleway"/>
                <a:sym typeface="Raleway"/>
              </a:rPr>
              <a:t>Geth</a:t>
            </a:r>
            <a:endParaRPr b="1" sz="3000">
              <a:solidFill>
                <a:srgbClr val="00AEEF"/>
              </a:solidFill>
              <a:latin typeface="Raleway"/>
              <a:ea typeface="Raleway"/>
              <a:cs typeface="Raleway"/>
              <a:sym typeface="Raleway"/>
            </a:endParaRPr>
          </a:p>
          <a:p>
            <a:pPr indent="0" lvl="0" marL="457200" rtl="0" algn="l">
              <a:lnSpc>
                <a:spcPct val="115000"/>
              </a:lnSpc>
              <a:spcBef>
                <a:spcPts val="1600"/>
              </a:spcBef>
              <a:spcAft>
                <a:spcPts val="1600"/>
              </a:spcAft>
              <a:buNone/>
            </a:pPr>
            <a:r>
              <a:t/>
            </a:r>
            <a:endParaRPr>
              <a:latin typeface="Helvetica Neue"/>
              <a:ea typeface="Helvetica Neue"/>
              <a:cs typeface="Helvetica Neue"/>
              <a:sym typeface="Helvetica Neue"/>
            </a:endParaRPr>
          </a:p>
        </p:txBody>
      </p:sp>
      <p:sp>
        <p:nvSpPr>
          <p:cNvPr id="574" name="Google Shape;574;p63"/>
          <p:cNvSpPr txBox="1"/>
          <p:nvPr/>
        </p:nvSpPr>
        <p:spPr>
          <a:xfrm>
            <a:off x="2160100" y="4054950"/>
            <a:ext cx="1322400" cy="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Raleway"/>
                <a:ea typeface="Raleway"/>
                <a:cs typeface="Raleway"/>
                <a:sym typeface="Raleway"/>
              </a:rPr>
              <a:t>Rust</a:t>
            </a:r>
            <a:endParaRPr b="1" sz="1800">
              <a:latin typeface="Raleway"/>
              <a:ea typeface="Raleway"/>
              <a:cs typeface="Raleway"/>
              <a:sym typeface="Raleway"/>
            </a:endParaRPr>
          </a:p>
          <a:p>
            <a:pPr indent="0" lvl="0" marL="457200" rtl="0" algn="l">
              <a:lnSpc>
                <a:spcPct val="115000"/>
              </a:lnSpc>
              <a:spcBef>
                <a:spcPts val="1600"/>
              </a:spcBef>
              <a:spcAft>
                <a:spcPts val="1600"/>
              </a:spcAft>
              <a:buNone/>
            </a:pPr>
            <a:r>
              <a:t/>
            </a:r>
            <a:endParaRPr>
              <a:latin typeface="Helvetica Neue"/>
              <a:ea typeface="Helvetica Neue"/>
              <a:cs typeface="Helvetica Neue"/>
              <a:sym typeface="Helvetica Neue"/>
            </a:endParaRPr>
          </a:p>
        </p:txBody>
      </p:sp>
      <p:sp>
        <p:nvSpPr>
          <p:cNvPr id="575" name="Google Shape;575;p63"/>
          <p:cNvSpPr txBox="1"/>
          <p:nvPr/>
        </p:nvSpPr>
        <p:spPr>
          <a:xfrm>
            <a:off x="5665300" y="4180425"/>
            <a:ext cx="1322400" cy="64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Raleway"/>
                <a:ea typeface="Raleway"/>
                <a:cs typeface="Raleway"/>
                <a:sym typeface="Raleway"/>
              </a:rPr>
              <a:t>Golang</a:t>
            </a:r>
            <a:endParaRPr b="1" sz="1800">
              <a:latin typeface="Raleway"/>
              <a:ea typeface="Raleway"/>
              <a:cs typeface="Raleway"/>
              <a:sym typeface="Raleway"/>
            </a:endParaRPr>
          </a:p>
          <a:p>
            <a:pPr indent="0" lvl="0" marL="457200" rtl="0" algn="l">
              <a:lnSpc>
                <a:spcPct val="115000"/>
              </a:lnSpc>
              <a:spcBef>
                <a:spcPts val="1600"/>
              </a:spcBef>
              <a:spcAft>
                <a:spcPts val="1600"/>
              </a:spcAft>
              <a:buNone/>
            </a:pPr>
            <a:r>
              <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64"/>
          <p:cNvSpPr txBox="1"/>
          <p:nvPr/>
        </p:nvSpPr>
        <p:spPr>
          <a:xfrm>
            <a:off x="286775" y="1233275"/>
            <a:ext cx="2832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AEEF"/>
                </a:solidFill>
                <a:latin typeface="Raleway"/>
                <a:ea typeface="Raleway"/>
                <a:cs typeface="Raleway"/>
                <a:sym typeface="Raleway"/>
              </a:rPr>
              <a:t>The Code</a:t>
            </a:r>
            <a:r>
              <a:rPr b="1" lang="en" sz="1600">
                <a:solidFill>
                  <a:srgbClr val="00AEEF"/>
                </a:solidFill>
                <a:latin typeface="Raleway"/>
                <a:ea typeface="Raleway"/>
                <a:cs typeface="Raleway"/>
                <a:sym typeface="Raleway"/>
              </a:rPr>
              <a:t>:</a:t>
            </a:r>
            <a:endParaRPr b="1" sz="1600">
              <a:solidFill>
                <a:srgbClr val="00AEEF"/>
              </a:solidFill>
              <a:latin typeface="Raleway"/>
              <a:ea typeface="Raleway"/>
              <a:cs typeface="Raleway"/>
              <a:sym typeface="Raleway"/>
            </a:endParaRPr>
          </a:p>
          <a:p>
            <a:pPr indent="-317500" lvl="0" marL="457200" rtl="0" algn="l">
              <a:lnSpc>
                <a:spcPct val="115000"/>
              </a:lnSpc>
              <a:spcBef>
                <a:spcPts val="160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Multisignature Wallet</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12 functions</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Sending</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Safe Mode</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Helper Functions</a:t>
            </a:r>
            <a:endParaRPr>
              <a:solidFill>
                <a:srgbClr val="02020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Events</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Transacted</a:t>
            </a:r>
            <a:endParaRPr>
              <a:solidFill>
                <a:srgbClr val="020202"/>
              </a:solidFill>
              <a:latin typeface="Helvetica Neue"/>
              <a:ea typeface="Helvetica Neue"/>
              <a:cs typeface="Helvetica Neue"/>
              <a:sym typeface="Helvetica Neue"/>
            </a:endParaRPr>
          </a:p>
          <a:p>
            <a:pPr indent="-317500" lvl="1" marL="91440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Deposited</a:t>
            </a:r>
            <a:endParaRPr>
              <a:solidFill>
                <a:srgbClr val="020202"/>
              </a:solidFill>
              <a:latin typeface="Helvetica Neue"/>
              <a:ea typeface="Helvetica Neue"/>
              <a:cs typeface="Helvetica Neue"/>
              <a:sym typeface="Helvetica Neue"/>
            </a:endParaRPr>
          </a:p>
          <a:p>
            <a:pPr indent="-317500" lvl="0" marL="457200" marR="0" rtl="0" algn="l">
              <a:lnSpc>
                <a:spcPct val="115000"/>
              </a:lnSpc>
              <a:spcBef>
                <a:spcPts val="0"/>
              </a:spcBef>
              <a:spcAft>
                <a:spcPts val="0"/>
              </a:spcAft>
              <a:buClr>
                <a:srgbClr val="020202"/>
              </a:buClr>
              <a:buSzPts val="1400"/>
              <a:buFont typeface="Helvetica Neue"/>
              <a:buChar char="●"/>
            </a:pPr>
            <a:r>
              <a:rPr lang="en">
                <a:solidFill>
                  <a:srgbClr val="020202"/>
                </a:solidFill>
                <a:latin typeface="Helvetica Neue"/>
                <a:ea typeface="Helvetica Neue"/>
                <a:cs typeface="Helvetica Neue"/>
                <a:sym typeface="Helvetica Neue"/>
              </a:rPr>
              <a:t>web3.js (we don’t use it!)</a:t>
            </a:r>
            <a:endParaRPr>
              <a:solidFill>
                <a:srgbClr val="020202"/>
              </a:solidFill>
              <a:latin typeface="Helvetica Neue"/>
              <a:ea typeface="Helvetica Neue"/>
              <a:cs typeface="Helvetica Neue"/>
              <a:sym typeface="Helvetica Neue"/>
            </a:endParaRPr>
          </a:p>
          <a:p>
            <a:pPr indent="0" lvl="0" marL="0" marR="0" rtl="0" algn="l">
              <a:lnSpc>
                <a:spcPct val="115000"/>
              </a:lnSpc>
              <a:spcBef>
                <a:spcPts val="1600"/>
              </a:spcBef>
              <a:spcAft>
                <a:spcPts val="0"/>
              </a:spcAft>
              <a:buNone/>
            </a:pPr>
            <a:r>
              <a:t/>
            </a:r>
            <a:endParaRPr>
              <a:solidFill>
                <a:srgbClr val="020202"/>
              </a:solidFill>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a:solidFill>
                <a:srgbClr val="020202"/>
              </a:solidFill>
              <a:latin typeface="Helvetica Neue"/>
              <a:ea typeface="Helvetica Neue"/>
              <a:cs typeface="Helvetica Neue"/>
              <a:sym typeface="Helvetica Neue"/>
            </a:endParaRPr>
          </a:p>
        </p:txBody>
      </p:sp>
      <p:pic>
        <p:nvPicPr>
          <p:cNvPr id="582" name="Google Shape;582;p64"/>
          <p:cNvPicPr preferRelativeResize="0"/>
          <p:nvPr/>
        </p:nvPicPr>
        <p:blipFill>
          <a:blip r:embed="rId3">
            <a:alphaModFix/>
          </a:blip>
          <a:stretch>
            <a:fillRect/>
          </a:stretch>
        </p:blipFill>
        <p:spPr>
          <a:xfrm>
            <a:off x="3119525" y="1000350"/>
            <a:ext cx="5850851" cy="3254475"/>
          </a:xfrm>
          <a:prstGeom prst="rect">
            <a:avLst/>
          </a:prstGeom>
          <a:noFill/>
          <a:ln>
            <a:noFill/>
          </a:ln>
        </p:spPr>
      </p:pic>
      <p:sp>
        <p:nvSpPr>
          <p:cNvPr id="583" name="Google Shape;583;p64"/>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Writing and Deploying A Multisig Wallet Smart Contract</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664500" y="151400"/>
            <a:ext cx="8479500" cy="7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Writing and Deploying A Multisig Wallet Smart Contract</a:t>
            </a:r>
            <a:endParaRPr>
              <a:solidFill>
                <a:schemeClr val="lt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600"/>
              <a:buFont typeface="Arial"/>
              <a:buNone/>
            </a:pPr>
            <a:r>
              <a:t/>
            </a:r>
            <a:endParaRPr/>
          </a:p>
        </p:txBody>
      </p:sp>
      <p:sp>
        <p:nvSpPr>
          <p:cNvPr id="589" name="Google Shape;58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65"/>
          <p:cNvPicPr preferRelativeResize="0"/>
          <p:nvPr/>
        </p:nvPicPr>
        <p:blipFill>
          <a:blip r:embed="rId3">
            <a:alphaModFix/>
          </a:blip>
          <a:stretch>
            <a:fillRect/>
          </a:stretch>
        </p:blipFill>
        <p:spPr>
          <a:xfrm>
            <a:off x="215250" y="865700"/>
            <a:ext cx="4829352" cy="3973001"/>
          </a:xfrm>
          <a:prstGeom prst="rect">
            <a:avLst/>
          </a:prstGeom>
          <a:noFill/>
          <a:ln>
            <a:noFill/>
          </a:ln>
        </p:spPr>
      </p:pic>
      <p:pic>
        <p:nvPicPr>
          <p:cNvPr id="591" name="Google Shape;591;p65"/>
          <p:cNvPicPr preferRelativeResize="0"/>
          <p:nvPr/>
        </p:nvPicPr>
        <p:blipFill>
          <a:blip r:embed="rId4">
            <a:alphaModFix/>
          </a:blip>
          <a:stretch>
            <a:fillRect/>
          </a:stretch>
        </p:blipFill>
        <p:spPr>
          <a:xfrm>
            <a:off x="4712250" y="3399043"/>
            <a:ext cx="4116075" cy="165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